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9" r:id="rId4"/>
    <p:sldId id="292" r:id="rId5"/>
    <p:sldId id="310" r:id="rId6"/>
    <p:sldId id="294" r:id="rId7"/>
    <p:sldId id="295" r:id="rId8"/>
    <p:sldId id="311" r:id="rId9"/>
    <p:sldId id="303" r:id="rId10"/>
    <p:sldId id="296" r:id="rId11"/>
    <p:sldId id="297" r:id="rId12"/>
    <p:sldId id="304" r:id="rId13"/>
    <p:sldId id="298" r:id="rId14"/>
    <p:sldId id="312" r:id="rId15"/>
    <p:sldId id="317" r:id="rId16"/>
    <p:sldId id="300" r:id="rId17"/>
    <p:sldId id="299" r:id="rId18"/>
    <p:sldId id="313" r:id="rId19"/>
    <p:sldId id="314" r:id="rId20"/>
    <p:sldId id="315" r:id="rId21"/>
    <p:sldId id="305" r:id="rId22"/>
    <p:sldId id="261" r:id="rId23"/>
    <p:sldId id="263" r:id="rId24"/>
    <p:sldId id="309" r:id="rId25"/>
    <p:sldId id="306" r:id="rId26"/>
    <p:sldId id="318" r:id="rId27"/>
    <p:sldId id="266" r:id="rId28"/>
    <p:sldId id="271" r:id="rId29"/>
    <p:sldId id="276" r:id="rId30"/>
    <p:sldId id="277" r:id="rId31"/>
    <p:sldId id="282" r:id="rId32"/>
    <p:sldId id="284" r:id="rId33"/>
    <p:sldId id="307" r:id="rId34"/>
    <p:sldId id="287" r:id="rId35"/>
    <p:sldId id="288" r:id="rId36"/>
    <p:sldId id="265" r:id="rId37"/>
    <p:sldId id="267" r:id="rId38"/>
    <p:sldId id="289" r:id="rId39"/>
    <p:sldId id="268" r:id="rId40"/>
    <p:sldId id="308" r:id="rId4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>
        <p:scale>
          <a:sx n="71" d="100"/>
          <a:sy n="71" d="100"/>
        </p:scale>
        <p:origin x="-9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8DB4C-62C1-483F-96D2-1A2A1AEB102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04FAFAC-4C68-43C3-B57B-9B36579FE121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殺人者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57C3C97-B0C3-44A0-B85E-AC0BD786E66F}" type="parTrans" cxnId="{D106295E-6F47-46F6-B601-C7BA9E742FE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4D2E32BD-F8EB-4C4D-AFCE-84932B87C4E2}" type="sibTrans" cxnId="{D106295E-6F47-46F6-B601-C7BA9E742FE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F30B0C89-001F-47A6-B5A6-7DA23FFAFABA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多為男性，年齡較輕，家庭交友關係較為不佳，工作經濟與住居皆較不穩定。且多數無前科。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FA699FE-508B-4968-BA10-992CBE8F35DB}" type="parTrans" cxnId="{18C91622-EF5E-4A19-89D7-0E85FB6E48AD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92F6EDD-47BB-4C46-90E7-7F3B039045BB}" type="sibTrans" cxnId="{18C91622-EF5E-4A19-89D7-0E85FB6E48AD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B1945F6D-FF65-4949-B015-71DDE6970792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動機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F381A0A-0793-4D1C-8F87-62F2B0DD15C6}" type="parTrans" cxnId="{E6AA2877-24F2-4EE4-A22F-DD9A10428E0C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40BB064B-E180-428F-B745-5EF10D4615C7}" type="sibTrans" cxnId="{E6AA2877-24F2-4EE4-A22F-DD9A10428E0C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50CFA6D-C753-4445-8A32-8CCAC9026CA6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對自己境遇不滿、對特定對象不滿、自殺或希望被判死刑、對殺人產生興趣、有殺人欲望、希望入獄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BEAE717F-5E45-4D12-8663-A31A9C97BA33}" type="parTrans" cxnId="{7EFB94AE-000A-4EFF-B576-AC86DC7C05E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78FF845-04A8-4FEA-8CD9-357135CF1E09}" type="sibTrans" cxnId="{7EFB94AE-000A-4EFF-B576-AC86DC7C05E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79C7883-0803-4940-9A4F-0DCC736D6AE8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個性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AB0704A-77CB-4414-84D2-810B577602BF}" type="parTrans" cxnId="{ED26F484-E1E9-41EB-A334-5E673EBA345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CE0CE0E-594D-4FF7-89D6-32140CFCC726}" type="sibTrans" cxnId="{ED26F484-E1E9-41EB-A334-5E673EBA345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73A3668-BDCC-41E3-9393-E73B5F6DA4F6}">
      <dgm:prSet phldrT="[文字]"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精神病理學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18BAA68-1B75-4A19-9F6F-1D9DF3A29707}" type="parTrans" cxnId="{B3E48153-BD2E-4ED3-B7A6-F7829C29C0C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BA0C9D9-DBAB-4E7E-87F3-6C0D7ACE2F43}" type="sibTrans" cxnId="{B3E48153-BD2E-4ED3-B7A6-F7829C29C0C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C6B8945-F927-4715-B75C-6A47BB01CF48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敏感、自我批判、自卑、容易煩惱、想法偏頗</a:t>
          </a:r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…</a:t>
          </a:r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內心有許多不平、不滿與憤怒。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A7B71AAA-8D71-4066-B6A1-D8F241C64521}" type="parTrans" cxnId="{A0D38775-6267-4109-A07A-4EEA0E487E69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99679B4-2BBB-4D49-BD71-87FF41512026}" type="sibTrans" cxnId="{A0D38775-6267-4109-A07A-4EEA0E487E69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DB88DD8-6789-4F36-A9AA-8137195D12AF}">
      <dgm:prSet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人格障礙（不一定是反社會）、人際疏離、暴力傾向、酒精或藥物濫用、曾遭罷凌或虐待等等。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6E7856E-CBA2-4E35-B3BA-C8D86CD47562}" type="parTrans" cxnId="{230B6951-919C-49F8-8C72-EE3FE63728D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CB9C381-A3AD-443B-8DF5-6D5E9B0012C9}" type="sibTrans" cxnId="{230B6951-919C-49F8-8C72-EE3FE63728D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0776672-4EEF-4FFC-86EF-00FD2ED03E28}">
      <dgm:prSet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再犯預防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85943CCB-595D-40B1-83EE-74F717532459}" type="parTrans" cxnId="{8E05B142-FDD3-43FD-87DD-437EDB4A15A4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A097F1A-AEA8-4827-9C96-8AF0B91B1366}" type="sibTrans" cxnId="{8E05B142-FDD3-43FD-87DD-437EDB4A15A4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12E9752-48B9-402A-ABAB-BC021DA5EDE0}">
      <dgm:prSet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需進行風險評估與處遇，以及精神疾病及暴力傾向之防治與社會復歸（例如，醫療與社會福利等等）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B4B3B11-C54E-4395-8C7C-E8EC82EC8581}" type="parTrans" cxnId="{8C8E61AD-08D4-492A-BA6E-726EAB1C29EC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4E1ADEFF-0B94-46F6-8B7E-D513A50044C8}" type="sibTrans" cxnId="{8C8E61AD-08D4-492A-BA6E-726EAB1C29EC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00B2D8D-1D59-40AF-8AF5-1DE1504AC64F}">
      <dgm:prSet custT="1"/>
      <dgm:spPr/>
      <dgm:t>
        <a:bodyPr/>
        <a:lstStyle/>
        <a:p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社會政策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9FD362B-067B-4E47-BACC-9681FA069B04}" type="parTrans" cxnId="{021BF47B-5F56-44A5-BF10-26774D3A11E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23B48A2-DA91-451C-881F-4BC978666BA9}" type="sibTrans" cxnId="{021BF47B-5F56-44A5-BF10-26774D3A11E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D87E226-823F-4097-A5B1-84E4F9B014DC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強化</a:t>
          </a:r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建立與維持</a:t>
          </a:r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潛在加害人社會連結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D42B52A8-BFB3-4ADE-8DA3-4F313140F285}" type="parTrans" cxnId="{E0381AA1-38B5-4CCC-BC14-607C7017A8F0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626444F-E377-4A6D-B80C-3B741E31C38E}" type="sibTrans" cxnId="{E0381AA1-38B5-4CCC-BC14-607C7017A8F0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F10BEE4-AF9B-4D71-926F-57A5A3E30611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讓潛在加害人有立身之地及出頭的機會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E9E1E3D-B590-416F-9B2A-383FDBC6ACF1}" type="parTrans" cxnId="{54B8ECD6-450F-46FB-87E1-D56DA86A3D7B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F40B560-5D30-40C4-97E2-79BE79DE6BF2}" type="sibTrans" cxnId="{54B8ECD6-450F-46FB-87E1-D56DA86A3D7B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B443136B-E0E6-4E02-AB5A-BF8C9F22F456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精神疾病去污名化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3F607D1-6512-4247-B241-B375ABB884BE}" type="parTrans" cxnId="{DF571F24-4807-4E14-877E-4BE63D1F79F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FB1286AD-AD35-497B-A5F0-0DF941A3A42B}" type="sibTrans" cxnId="{DF571F24-4807-4E14-877E-4BE63D1F79F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8ADDA7E-6087-4261-A008-BDE0B5E19FC9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精神健康資訊普及以及心理</a:t>
          </a:r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/</a:t>
          </a:r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精神醫療可近性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5561738-1D2F-48AE-9172-97313D84F940}" type="parTrans" cxnId="{7C62096A-BC3B-4BCE-88C7-786F6B1C82F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8B09EC3-D465-430A-832D-BDD19F554192}" type="sibTrans" cxnId="{7C62096A-BC3B-4BCE-88C7-786F6B1C82F8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8CAC71DF-3FEA-48BD-9AFE-D718FA3E83E4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將無差別殺人防治政策與自傷</a:t>
          </a:r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/</a:t>
          </a:r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自殺防治政策結合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DBDF5C3-3347-4FAD-A0F2-2BE2DD9CCD3A}" type="parTrans" cxnId="{67DCEBED-4BFA-443C-BB77-98141CFECFA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2EFF2CB-610C-4AA6-9AA7-12ACC927013A}" type="sibTrans" cxnId="{67DCEBED-4BFA-443C-BB77-98141CFECFA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9B1198A-50E5-4844-BA07-FF6B2075999B}">
      <dgm:prSet custT="1"/>
      <dgm:spPr/>
      <dgm:t>
        <a:bodyPr/>
        <a:lstStyle/>
        <a:p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藉由指導手冊，提升潛在加害人及周遭人士對</a:t>
          </a:r>
          <a:r>
            <a:rPr lang="zh-TW" altLang="en-US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徵兆</a:t>
          </a:r>
          <a:r>
            <a:rPr lang="zh-TW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（疏離、暴力行為或酒精藥物濫用等）警覺性。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FC547BDB-950D-40DE-829E-65F722F8D7D0}" type="parTrans" cxnId="{9F87AA3D-1385-423C-9BC2-1F534A17EBC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8F40C18-AC52-433E-8110-7EB846CDF4E0}" type="sibTrans" cxnId="{9F87AA3D-1385-423C-9BC2-1F534A17EBC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98E7E86-08D9-473C-96DF-1F55EC5B6BD8}" type="pres">
      <dgm:prSet presAssocID="{6FB8DB4C-62C1-483F-96D2-1A2A1AEB10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68701B-D0A7-42A8-AF83-7E28482B230F}" type="pres">
      <dgm:prSet presAssocID="{104FAFAC-4C68-43C3-B57B-9B36579FE121}" presName="composite" presStyleCnt="0"/>
      <dgm:spPr/>
    </dgm:pt>
    <dgm:pt modelId="{3D53CBA2-3BA5-41A2-8B32-BF7FB7EE68EA}" type="pres">
      <dgm:prSet presAssocID="{104FAFAC-4C68-43C3-B57B-9B36579FE121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BFAB4D-142E-4735-B825-5D02ACEF82CB}" type="pres">
      <dgm:prSet presAssocID="{104FAFAC-4C68-43C3-B57B-9B36579FE121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AD0E4A-DACB-473E-9154-12223A7389D5}" type="pres">
      <dgm:prSet presAssocID="{4D2E32BD-F8EB-4C4D-AFCE-84932B87C4E2}" presName="sp" presStyleCnt="0"/>
      <dgm:spPr/>
    </dgm:pt>
    <dgm:pt modelId="{1A2F8E44-3394-4D73-BF9D-626FB8D75EAF}" type="pres">
      <dgm:prSet presAssocID="{B1945F6D-FF65-4949-B015-71DDE6970792}" presName="composite" presStyleCnt="0"/>
      <dgm:spPr/>
    </dgm:pt>
    <dgm:pt modelId="{09EF87F1-F759-42D1-BFFE-21CC6BD7BEB8}" type="pres">
      <dgm:prSet presAssocID="{B1945F6D-FF65-4949-B015-71DDE6970792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334C1C-024D-479F-8A96-FF0CC237FCE3}" type="pres">
      <dgm:prSet presAssocID="{B1945F6D-FF65-4949-B015-71DDE6970792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330688-80A5-4716-B112-42C361C92790}" type="pres">
      <dgm:prSet presAssocID="{40BB064B-E180-428F-B745-5EF10D4615C7}" presName="sp" presStyleCnt="0"/>
      <dgm:spPr/>
    </dgm:pt>
    <dgm:pt modelId="{1B620344-555B-4968-A05C-4CC331708F70}" type="pres">
      <dgm:prSet presAssocID="{379C7883-0803-4940-9A4F-0DCC736D6AE8}" presName="composite" presStyleCnt="0"/>
      <dgm:spPr/>
    </dgm:pt>
    <dgm:pt modelId="{92C07553-BC2A-4EA1-A4E3-36F4566AF729}" type="pres">
      <dgm:prSet presAssocID="{379C7883-0803-4940-9A4F-0DCC736D6AE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7420F52-2BFD-4332-91F2-7623DB3FD4EB}" type="pres">
      <dgm:prSet presAssocID="{379C7883-0803-4940-9A4F-0DCC736D6AE8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B38E60-5C82-4D08-9D93-1C61CF7BE733}" type="pres">
      <dgm:prSet presAssocID="{7CE0CE0E-594D-4FF7-89D6-32140CFCC726}" presName="sp" presStyleCnt="0"/>
      <dgm:spPr/>
    </dgm:pt>
    <dgm:pt modelId="{381298AA-ECCD-4352-B7EF-D49A1515A0E5}" type="pres">
      <dgm:prSet presAssocID="{573A3668-BDCC-41E3-9393-E73B5F6DA4F6}" presName="composite" presStyleCnt="0"/>
      <dgm:spPr/>
    </dgm:pt>
    <dgm:pt modelId="{08A36B25-D30B-4FA8-9716-12B933FA0898}" type="pres">
      <dgm:prSet presAssocID="{573A3668-BDCC-41E3-9393-E73B5F6DA4F6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0D608C-4ECE-43C3-B2CD-65906EBF01E9}" type="pres">
      <dgm:prSet presAssocID="{573A3668-BDCC-41E3-9393-E73B5F6DA4F6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F487BE-552E-47D0-A8CC-5CC7F915F6BA}" type="pres">
      <dgm:prSet presAssocID="{1BA0C9D9-DBAB-4E7E-87F3-6C0D7ACE2F43}" presName="sp" presStyleCnt="0"/>
      <dgm:spPr/>
    </dgm:pt>
    <dgm:pt modelId="{EEEEB4A8-3DBB-4BBE-BD3B-BF78169708B7}" type="pres">
      <dgm:prSet presAssocID="{E0776672-4EEF-4FFC-86EF-00FD2ED03E28}" presName="composite" presStyleCnt="0"/>
      <dgm:spPr/>
    </dgm:pt>
    <dgm:pt modelId="{A3952997-20F7-4980-82A9-B92B2EFB1E1B}" type="pres">
      <dgm:prSet presAssocID="{E0776672-4EEF-4FFC-86EF-00FD2ED03E2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838ABEB-ACB8-4198-B9F2-57665F62DA83}" type="pres">
      <dgm:prSet presAssocID="{E0776672-4EEF-4FFC-86EF-00FD2ED03E28}" presName="descendantText" presStyleLbl="alignAcc1" presStyleIdx="4" presStyleCnt="6" custLinFactNeighborX="0" custLinFactNeighborY="-162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05DDBBD-183C-4896-8AEE-028C4D8132A2}" type="pres">
      <dgm:prSet presAssocID="{9A097F1A-AEA8-4827-9C96-8AF0B91B1366}" presName="sp" presStyleCnt="0"/>
      <dgm:spPr/>
    </dgm:pt>
    <dgm:pt modelId="{6B83EDC3-871D-4228-8D28-A913A4FDF3BE}" type="pres">
      <dgm:prSet presAssocID="{700B2D8D-1D59-40AF-8AF5-1DE1504AC64F}" presName="composite" presStyleCnt="0"/>
      <dgm:spPr/>
    </dgm:pt>
    <dgm:pt modelId="{DB6A8DEA-5466-488B-9428-BDA90A178B4C}" type="pres">
      <dgm:prSet presAssocID="{700B2D8D-1D59-40AF-8AF5-1DE1504AC64F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5DAF31-99B8-4A55-B328-676239A7A040}" type="pres">
      <dgm:prSet presAssocID="{700B2D8D-1D59-40AF-8AF5-1DE1504AC64F}" presName="descendantText" presStyleLbl="alignAcc1" presStyleIdx="5" presStyleCnt="6" custScaleY="37749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16CD709-61AE-4846-A09E-D2961A9F2EFE}" type="presOf" srcId="{7F10BEE4-AF9B-4D71-926F-57A5A3E30611}" destId="{465DAF31-99B8-4A55-B328-676239A7A040}" srcOrd="0" destOrd="1" presId="urn:microsoft.com/office/officeart/2005/8/layout/chevron2"/>
    <dgm:cxn modelId="{4877FDD0-DFD7-433F-A257-84CDB8B16E53}" type="presOf" srcId="{212E9752-48B9-402A-ABAB-BC021DA5EDE0}" destId="{B838ABEB-ACB8-4198-B9F2-57665F62DA83}" srcOrd="0" destOrd="0" presId="urn:microsoft.com/office/officeart/2005/8/layout/chevron2"/>
    <dgm:cxn modelId="{A0D38775-6267-4109-A07A-4EEA0E487E69}" srcId="{379C7883-0803-4940-9A4F-0DCC736D6AE8}" destId="{2C6B8945-F927-4715-B75C-6A47BB01CF48}" srcOrd="0" destOrd="0" parTransId="{A7B71AAA-8D71-4066-B6A1-D8F241C64521}" sibTransId="{C99679B4-2BBB-4D49-BD71-87FF41512026}"/>
    <dgm:cxn modelId="{F31218A0-0EA0-4B85-A669-D05BBE9D3688}" type="presOf" srcId="{2C6B8945-F927-4715-B75C-6A47BB01CF48}" destId="{B7420F52-2BFD-4332-91F2-7623DB3FD4EB}" srcOrd="0" destOrd="0" presId="urn:microsoft.com/office/officeart/2005/8/layout/chevron2"/>
    <dgm:cxn modelId="{48E5184B-A709-4040-ACE6-E7952C4AE55D}" type="presOf" srcId="{B443136B-E0E6-4E02-AB5A-BF8C9F22F456}" destId="{465DAF31-99B8-4A55-B328-676239A7A040}" srcOrd="0" destOrd="2" presId="urn:microsoft.com/office/officeart/2005/8/layout/chevron2"/>
    <dgm:cxn modelId="{67DCEBED-4BFA-443C-BB77-98141CFECFA6}" srcId="{700B2D8D-1D59-40AF-8AF5-1DE1504AC64F}" destId="{8CAC71DF-3FEA-48BD-9AFE-D718FA3E83E4}" srcOrd="4" destOrd="0" parTransId="{1DBDF5C3-3347-4FAD-A0F2-2BE2DD9CCD3A}" sibTransId="{12EFF2CB-610C-4AA6-9AA7-12ACC927013A}"/>
    <dgm:cxn modelId="{DF571F24-4807-4E14-877E-4BE63D1F79F2}" srcId="{700B2D8D-1D59-40AF-8AF5-1DE1504AC64F}" destId="{B443136B-E0E6-4E02-AB5A-BF8C9F22F456}" srcOrd="2" destOrd="0" parTransId="{73F607D1-6512-4247-B241-B375ABB884BE}" sibTransId="{FB1286AD-AD35-497B-A5F0-0DF941A3A42B}"/>
    <dgm:cxn modelId="{D106295E-6F47-46F6-B601-C7BA9E742FE7}" srcId="{6FB8DB4C-62C1-483F-96D2-1A2A1AEB1028}" destId="{104FAFAC-4C68-43C3-B57B-9B36579FE121}" srcOrd="0" destOrd="0" parTransId="{657C3C97-B0C3-44A0-B85E-AC0BD786E66F}" sibTransId="{4D2E32BD-F8EB-4C4D-AFCE-84932B87C4E2}"/>
    <dgm:cxn modelId="{B3E48153-BD2E-4ED3-B7A6-F7829C29C0C6}" srcId="{6FB8DB4C-62C1-483F-96D2-1A2A1AEB1028}" destId="{573A3668-BDCC-41E3-9393-E73B5F6DA4F6}" srcOrd="3" destOrd="0" parTransId="{618BAA68-1B75-4A19-9F6F-1D9DF3A29707}" sibTransId="{1BA0C9D9-DBAB-4E7E-87F3-6C0D7ACE2F43}"/>
    <dgm:cxn modelId="{09E0FAD3-C6FA-41A4-AF4C-EDE2B5232153}" type="presOf" srcId="{104FAFAC-4C68-43C3-B57B-9B36579FE121}" destId="{3D53CBA2-3BA5-41A2-8B32-BF7FB7EE68EA}" srcOrd="0" destOrd="0" presId="urn:microsoft.com/office/officeart/2005/8/layout/chevron2"/>
    <dgm:cxn modelId="{021BF47B-5F56-44A5-BF10-26774D3A11EF}" srcId="{6FB8DB4C-62C1-483F-96D2-1A2A1AEB1028}" destId="{700B2D8D-1D59-40AF-8AF5-1DE1504AC64F}" srcOrd="5" destOrd="0" parTransId="{79FD362B-067B-4E47-BACC-9681FA069B04}" sibTransId="{223B48A2-DA91-451C-881F-4BC978666BA9}"/>
    <dgm:cxn modelId="{8E05B142-FDD3-43FD-87DD-437EDB4A15A4}" srcId="{6FB8DB4C-62C1-483F-96D2-1A2A1AEB1028}" destId="{E0776672-4EEF-4FFC-86EF-00FD2ED03E28}" srcOrd="4" destOrd="0" parTransId="{85943CCB-595D-40B1-83EE-74F717532459}" sibTransId="{9A097F1A-AEA8-4827-9C96-8AF0B91B1366}"/>
    <dgm:cxn modelId="{54B8ECD6-450F-46FB-87E1-D56DA86A3D7B}" srcId="{700B2D8D-1D59-40AF-8AF5-1DE1504AC64F}" destId="{7F10BEE4-AF9B-4D71-926F-57A5A3E30611}" srcOrd="1" destOrd="0" parTransId="{3E9E1E3D-B590-416F-9B2A-383FDBC6ACF1}" sibTransId="{EF40B560-5D30-40C4-97E2-79BE79DE6BF2}"/>
    <dgm:cxn modelId="{E0381AA1-38B5-4CCC-BC14-607C7017A8F0}" srcId="{700B2D8D-1D59-40AF-8AF5-1DE1504AC64F}" destId="{ED87E226-823F-4097-A5B1-84E4F9B014DC}" srcOrd="0" destOrd="0" parTransId="{D42B52A8-BFB3-4ADE-8DA3-4F313140F285}" sibTransId="{9626444F-E377-4A6D-B80C-3B741E31C38E}"/>
    <dgm:cxn modelId="{7C62096A-BC3B-4BCE-88C7-786F6B1C82F8}" srcId="{700B2D8D-1D59-40AF-8AF5-1DE1504AC64F}" destId="{28ADDA7E-6087-4261-A008-BDE0B5E19FC9}" srcOrd="3" destOrd="0" parTransId="{65561738-1D2F-48AE-9172-97313D84F940}" sibTransId="{C8B09EC3-D465-430A-832D-BDD19F554192}"/>
    <dgm:cxn modelId="{F1B1249E-9A32-4DC0-87FC-A6DFD84D901E}" type="presOf" srcId="{ED87E226-823F-4097-A5B1-84E4F9B014DC}" destId="{465DAF31-99B8-4A55-B328-676239A7A040}" srcOrd="0" destOrd="0" presId="urn:microsoft.com/office/officeart/2005/8/layout/chevron2"/>
    <dgm:cxn modelId="{85556A8A-A203-43BF-AEC1-8E53595D5963}" type="presOf" srcId="{700B2D8D-1D59-40AF-8AF5-1DE1504AC64F}" destId="{DB6A8DEA-5466-488B-9428-BDA90A178B4C}" srcOrd="0" destOrd="0" presId="urn:microsoft.com/office/officeart/2005/8/layout/chevron2"/>
    <dgm:cxn modelId="{2F3B103A-5FE2-48E4-AF78-5B1FD94F4A75}" type="presOf" srcId="{379C7883-0803-4940-9A4F-0DCC736D6AE8}" destId="{92C07553-BC2A-4EA1-A4E3-36F4566AF729}" srcOrd="0" destOrd="0" presId="urn:microsoft.com/office/officeart/2005/8/layout/chevron2"/>
    <dgm:cxn modelId="{9F87AA3D-1385-423C-9BC2-1F534A17EBC7}" srcId="{700B2D8D-1D59-40AF-8AF5-1DE1504AC64F}" destId="{E9B1198A-50E5-4844-BA07-FF6B2075999B}" srcOrd="5" destOrd="0" parTransId="{FC547BDB-950D-40DE-829E-65F722F8D7D0}" sibTransId="{18F40C18-AC52-433E-8110-7EB846CDF4E0}"/>
    <dgm:cxn modelId="{A4430ABD-9C83-43BD-909E-07C1CF4F9576}" type="presOf" srcId="{6FB8DB4C-62C1-483F-96D2-1A2A1AEB1028}" destId="{798E7E86-08D9-473C-96DF-1F55EC5B6BD8}" srcOrd="0" destOrd="0" presId="urn:microsoft.com/office/officeart/2005/8/layout/chevron2"/>
    <dgm:cxn modelId="{7E99B2A7-F98A-4F70-AF6E-D7FC396EC95D}" type="presOf" srcId="{550CFA6D-C753-4445-8A32-8CCAC9026CA6}" destId="{A1334C1C-024D-479F-8A96-FF0CC237FCE3}" srcOrd="0" destOrd="0" presId="urn:microsoft.com/office/officeart/2005/8/layout/chevron2"/>
    <dgm:cxn modelId="{8C8E61AD-08D4-492A-BA6E-726EAB1C29EC}" srcId="{E0776672-4EEF-4FFC-86EF-00FD2ED03E28}" destId="{212E9752-48B9-402A-ABAB-BC021DA5EDE0}" srcOrd="0" destOrd="0" parTransId="{7B4B3B11-C54E-4395-8C7C-E8EC82EC8581}" sibTransId="{4E1ADEFF-0B94-46F6-8B7E-D513A50044C8}"/>
    <dgm:cxn modelId="{2C96BCF2-AC74-4560-8A7E-0864209C31AC}" type="presOf" srcId="{573A3668-BDCC-41E3-9393-E73B5F6DA4F6}" destId="{08A36B25-D30B-4FA8-9716-12B933FA0898}" srcOrd="0" destOrd="0" presId="urn:microsoft.com/office/officeart/2005/8/layout/chevron2"/>
    <dgm:cxn modelId="{BEA7CD52-FF59-47DE-9C21-B0838C2178FB}" type="presOf" srcId="{B1945F6D-FF65-4949-B015-71DDE6970792}" destId="{09EF87F1-F759-42D1-BFFE-21CC6BD7BEB8}" srcOrd="0" destOrd="0" presId="urn:microsoft.com/office/officeart/2005/8/layout/chevron2"/>
    <dgm:cxn modelId="{7EFB94AE-000A-4EFF-B576-AC86DC7C05E6}" srcId="{B1945F6D-FF65-4949-B015-71DDE6970792}" destId="{550CFA6D-C753-4445-8A32-8CCAC9026CA6}" srcOrd="0" destOrd="0" parTransId="{BEAE717F-5E45-4D12-8663-A31A9C97BA33}" sibTransId="{678FF845-04A8-4FEA-8CD9-357135CF1E09}"/>
    <dgm:cxn modelId="{8F80DAFB-119B-4FBB-BC53-DAAD1661A7A8}" type="presOf" srcId="{8CAC71DF-3FEA-48BD-9AFE-D718FA3E83E4}" destId="{465DAF31-99B8-4A55-B328-676239A7A040}" srcOrd="0" destOrd="4" presId="urn:microsoft.com/office/officeart/2005/8/layout/chevron2"/>
    <dgm:cxn modelId="{56ADC043-4FDF-4DC2-B218-6FEA9A1FFCF9}" type="presOf" srcId="{F30B0C89-001F-47A6-B5A6-7DA23FFAFABA}" destId="{28BFAB4D-142E-4735-B825-5D02ACEF82CB}" srcOrd="0" destOrd="0" presId="urn:microsoft.com/office/officeart/2005/8/layout/chevron2"/>
    <dgm:cxn modelId="{230B6951-919C-49F8-8C72-EE3FE63728D7}" srcId="{573A3668-BDCC-41E3-9393-E73B5F6DA4F6}" destId="{3DB88DD8-6789-4F36-A9AA-8137195D12AF}" srcOrd="0" destOrd="0" parTransId="{C6E7856E-CBA2-4E35-B3BA-C8D86CD47562}" sibTransId="{5CB9C381-A3AD-443B-8DF5-6D5E9B0012C9}"/>
    <dgm:cxn modelId="{F2D6089D-DA38-4A83-9B92-D2A026B09531}" type="presOf" srcId="{E0776672-4EEF-4FFC-86EF-00FD2ED03E28}" destId="{A3952997-20F7-4980-82A9-B92B2EFB1E1B}" srcOrd="0" destOrd="0" presId="urn:microsoft.com/office/officeart/2005/8/layout/chevron2"/>
    <dgm:cxn modelId="{ED26F484-E1E9-41EB-A334-5E673EBA3452}" srcId="{6FB8DB4C-62C1-483F-96D2-1A2A1AEB1028}" destId="{379C7883-0803-4940-9A4F-0DCC736D6AE8}" srcOrd="2" destOrd="0" parTransId="{EAB0704A-77CB-4414-84D2-810B577602BF}" sibTransId="{7CE0CE0E-594D-4FF7-89D6-32140CFCC726}"/>
    <dgm:cxn modelId="{18C91622-EF5E-4A19-89D7-0E85FB6E48AD}" srcId="{104FAFAC-4C68-43C3-B57B-9B36579FE121}" destId="{F30B0C89-001F-47A6-B5A6-7DA23FFAFABA}" srcOrd="0" destOrd="0" parTransId="{5FA699FE-508B-4968-BA10-992CBE8F35DB}" sibTransId="{292F6EDD-47BB-4C46-90E7-7F3B039045BB}"/>
    <dgm:cxn modelId="{49F50C78-C1EB-4401-9CC6-6A6D7A90E311}" type="presOf" srcId="{3DB88DD8-6789-4F36-A9AA-8137195D12AF}" destId="{560D608C-4ECE-43C3-B2CD-65906EBF01E9}" srcOrd="0" destOrd="0" presId="urn:microsoft.com/office/officeart/2005/8/layout/chevron2"/>
    <dgm:cxn modelId="{F102E706-F726-4C98-B678-EF73F7A7ACB8}" type="presOf" srcId="{28ADDA7E-6087-4261-A008-BDE0B5E19FC9}" destId="{465DAF31-99B8-4A55-B328-676239A7A040}" srcOrd="0" destOrd="3" presId="urn:microsoft.com/office/officeart/2005/8/layout/chevron2"/>
    <dgm:cxn modelId="{8A74D517-6164-419E-8E71-40C7DBAC6044}" type="presOf" srcId="{E9B1198A-50E5-4844-BA07-FF6B2075999B}" destId="{465DAF31-99B8-4A55-B328-676239A7A040}" srcOrd="0" destOrd="5" presId="urn:microsoft.com/office/officeart/2005/8/layout/chevron2"/>
    <dgm:cxn modelId="{E6AA2877-24F2-4EE4-A22F-DD9A10428E0C}" srcId="{6FB8DB4C-62C1-483F-96D2-1A2A1AEB1028}" destId="{B1945F6D-FF65-4949-B015-71DDE6970792}" srcOrd="1" destOrd="0" parTransId="{EF381A0A-0793-4D1C-8F87-62F2B0DD15C6}" sibTransId="{40BB064B-E180-428F-B745-5EF10D4615C7}"/>
    <dgm:cxn modelId="{4A1AACB8-A0F6-4CCE-9A49-42DC4C3CB006}" type="presParOf" srcId="{798E7E86-08D9-473C-96DF-1F55EC5B6BD8}" destId="{4D68701B-D0A7-42A8-AF83-7E28482B230F}" srcOrd="0" destOrd="0" presId="urn:microsoft.com/office/officeart/2005/8/layout/chevron2"/>
    <dgm:cxn modelId="{797CF092-660E-4A70-B715-17CCD1BB6050}" type="presParOf" srcId="{4D68701B-D0A7-42A8-AF83-7E28482B230F}" destId="{3D53CBA2-3BA5-41A2-8B32-BF7FB7EE68EA}" srcOrd="0" destOrd="0" presId="urn:microsoft.com/office/officeart/2005/8/layout/chevron2"/>
    <dgm:cxn modelId="{5E9B57AC-C710-45D7-A214-0A94187AACCF}" type="presParOf" srcId="{4D68701B-D0A7-42A8-AF83-7E28482B230F}" destId="{28BFAB4D-142E-4735-B825-5D02ACEF82CB}" srcOrd="1" destOrd="0" presId="urn:microsoft.com/office/officeart/2005/8/layout/chevron2"/>
    <dgm:cxn modelId="{A06F0306-7D87-4F52-B9E0-E2A0355009A4}" type="presParOf" srcId="{798E7E86-08D9-473C-96DF-1F55EC5B6BD8}" destId="{B8AD0E4A-DACB-473E-9154-12223A7389D5}" srcOrd="1" destOrd="0" presId="urn:microsoft.com/office/officeart/2005/8/layout/chevron2"/>
    <dgm:cxn modelId="{23081B6E-AD72-4364-852B-845183F74BB3}" type="presParOf" srcId="{798E7E86-08D9-473C-96DF-1F55EC5B6BD8}" destId="{1A2F8E44-3394-4D73-BF9D-626FB8D75EAF}" srcOrd="2" destOrd="0" presId="urn:microsoft.com/office/officeart/2005/8/layout/chevron2"/>
    <dgm:cxn modelId="{246625BF-7961-46DB-8DA0-DA8FC28ECCD0}" type="presParOf" srcId="{1A2F8E44-3394-4D73-BF9D-626FB8D75EAF}" destId="{09EF87F1-F759-42D1-BFFE-21CC6BD7BEB8}" srcOrd="0" destOrd="0" presId="urn:microsoft.com/office/officeart/2005/8/layout/chevron2"/>
    <dgm:cxn modelId="{DEB525AA-189F-4BEB-B60C-F1F9B3582896}" type="presParOf" srcId="{1A2F8E44-3394-4D73-BF9D-626FB8D75EAF}" destId="{A1334C1C-024D-479F-8A96-FF0CC237FCE3}" srcOrd="1" destOrd="0" presId="urn:microsoft.com/office/officeart/2005/8/layout/chevron2"/>
    <dgm:cxn modelId="{289496A9-FF0A-4046-81CC-C3D1016CBB5F}" type="presParOf" srcId="{798E7E86-08D9-473C-96DF-1F55EC5B6BD8}" destId="{8D330688-80A5-4716-B112-42C361C92790}" srcOrd="3" destOrd="0" presId="urn:microsoft.com/office/officeart/2005/8/layout/chevron2"/>
    <dgm:cxn modelId="{4A5AD54A-DB69-4BE5-9FFD-043D0B5CA6D4}" type="presParOf" srcId="{798E7E86-08D9-473C-96DF-1F55EC5B6BD8}" destId="{1B620344-555B-4968-A05C-4CC331708F70}" srcOrd="4" destOrd="0" presId="urn:microsoft.com/office/officeart/2005/8/layout/chevron2"/>
    <dgm:cxn modelId="{7A3BDBA1-F809-4AAF-8587-D881C5C5BFFF}" type="presParOf" srcId="{1B620344-555B-4968-A05C-4CC331708F70}" destId="{92C07553-BC2A-4EA1-A4E3-36F4566AF729}" srcOrd="0" destOrd="0" presId="urn:microsoft.com/office/officeart/2005/8/layout/chevron2"/>
    <dgm:cxn modelId="{48E93718-593D-43FA-88CC-42C1052F863F}" type="presParOf" srcId="{1B620344-555B-4968-A05C-4CC331708F70}" destId="{B7420F52-2BFD-4332-91F2-7623DB3FD4EB}" srcOrd="1" destOrd="0" presId="urn:microsoft.com/office/officeart/2005/8/layout/chevron2"/>
    <dgm:cxn modelId="{7B8A98C9-4543-47BC-941F-49F499704786}" type="presParOf" srcId="{798E7E86-08D9-473C-96DF-1F55EC5B6BD8}" destId="{7FB38E60-5C82-4D08-9D93-1C61CF7BE733}" srcOrd="5" destOrd="0" presId="urn:microsoft.com/office/officeart/2005/8/layout/chevron2"/>
    <dgm:cxn modelId="{FF0241A4-6CF1-4644-84DC-445EA6A5A504}" type="presParOf" srcId="{798E7E86-08D9-473C-96DF-1F55EC5B6BD8}" destId="{381298AA-ECCD-4352-B7EF-D49A1515A0E5}" srcOrd="6" destOrd="0" presId="urn:microsoft.com/office/officeart/2005/8/layout/chevron2"/>
    <dgm:cxn modelId="{E30012C1-AD39-4433-A3F4-25A08A5C5925}" type="presParOf" srcId="{381298AA-ECCD-4352-B7EF-D49A1515A0E5}" destId="{08A36B25-D30B-4FA8-9716-12B933FA0898}" srcOrd="0" destOrd="0" presId="urn:microsoft.com/office/officeart/2005/8/layout/chevron2"/>
    <dgm:cxn modelId="{3BAA5667-313B-474F-97C1-E53F72708013}" type="presParOf" srcId="{381298AA-ECCD-4352-B7EF-D49A1515A0E5}" destId="{560D608C-4ECE-43C3-B2CD-65906EBF01E9}" srcOrd="1" destOrd="0" presId="urn:microsoft.com/office/officeart/2005/8/layout/chevron2"/>
    <dgm:cxn modelId="{30DC5449-AC7D-4384-B0C7-9EDCDC32178C}" type="presParOf" srcId="{798E7E86-08D9-473C-96DF-1F55EC5B6BD8}" destId="{1EF487BE-552E-47D0-A8CC-5CC7F915F6BA}" srcOrd="7" destOrd="0" presId="urn:microsoft.com/office/officeart/2005/8/layout/chevron2"/>
    <dgm:cxn modelId="{B71A4778-8EA4-46FA-AEBB-E0AFF2A76248}" type="presParOf" srcId="{798E7E86-08D9-473C-96DF-1F55EC5B6BD8}" destId="{EEEEB4A8-3DBB-4BBE-BD3B-BF78169708B7}" srcOrd="8" destOrd="0" presId="urn:microsoft.com/office/officeart/2005/8/layout/chevron2"/>
    <dgm:cxn modelId="{5EF866A0-9F06-44DF-8A3B-24B754A19063}" type="presParOf" srcId="{EEEEB4A8-3DBB-4BBE-BD3B-BF78169708B7}" destId="{A3952997-20F7-4980-82A9-B92B2EFB1E1B}" srcOrd="0" destOrd="0" presId="urn:microsoft.com/office/officeart/2005/8/layout/chevron2"/>
    <dgm:cxn modelId="{39FA00B4-7FB0-4323-9B8C-E89D83E88422}" type="presParOf" srcId="{EEEEB4A8-3DBB-4BBE-BD3B-BF78169708B7}" destId="{B838ABEB-ACB8-4198-B9F2-57665F62DA83}" srcOrd="1" destOrd="0" presId="urn:microsoft.com/office/officeart/2005/8/layout/chevron2"/>
    <dgm:cxn modelId="{405F41F4-38BA-4BE4-8F68-C34705E30C6A}" type="presParOf" srcId="{798E7E86-08D9-473C-96DF-1F55EC5B6BD8}" destId="{505DDBBD-183C-4896-8AEE-028C4D8132A2}" srcOrd="9" destOrd="0" presId="urn:microsoft.com/office/officeart/2005/8/layout/chevron2"/>
    <dgm:cxn modelId="{BB391199-FAFD-47EE-B776-A4173885C34C}" type="presParOf" srcId="{798E7E86-08D9-473C-96DF-1F55EC5B6BD8}" destId="{6B83EDC3-871D-4228-8D28-A913A4FDF3BE}" srcOrd="10" destOrd="0" presId="urn:microsoft.com/office/officeart/2005/8/layout/chevron2"/>
    <dgm:cxn modelId="{6966F7EF-D565-4B15-99EF-DBBFAD012003}" type="presParOf" srcId="{6B83EDC3-871D-4228-8D28-A913A4FDF3BE}" destId="{DB6A8DEA-5466-488B-9428-BDA90A178B4C}" srcOrd="0" destOrd="0" presId="urn:microsoft.com/office/officeart/2005/8/layout/chevron2"/>
    <dgm:cxn modelId="{C4FFC799-9F27-499C-93E5-ACD2D48438AF}" type="presParOf" srcId="{6B83EDC3-871D-4228-8D28-A913A4FDF3BE}" destId="{465DAF31-99B8-4A55-B328-676239A7A0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CCE41D-45D2-4453-BFE9-50822B999336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3B885E36-8706-44E9-B1F6-4CA44C84B001}">
      <dgm:prSet phldrT="[文字]"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風險通報</a:t>
          </a:r>
        </a:p>
      </dgm:t>
    </dgm:pt>
    <dgm:pt modelId="{C89A3E97-8D4B-4A69-B288-77A6E7FBA683}" type="parTrans" cxnId="{67AE21BE-F1A3-4CB4-8880-E93C52F6EC9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45A6B114-CE92-416D-84B2-039006A15D14}" type="sibTrans" cxnId="{67AE21BE-F1A3-4CB4-8880-E93C52F6EC9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02859AC-AE54-465F-8074-C3D6B0481DBA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收集具各種威脅性的相關訊息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98288919-8AF8-444E-92A6-3433FA373A3A}" type="parTrans" cxnId="{AB0A9D70-813C-4D7A-8127-CF9B540E0DE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BCED3374-E7F2-4D97-B2A1-81CD5EC2754E}" type="sibTrans" cxnId="{AB0A9D70-813C-4D7A-8127-CF9B540E0DE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82EF62B5-3F76-47C2-B701-F2753AEB4502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從行為上，收集可能有風險的個人名單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F72934C8-AE1B-4220-903F-3D5121A0375F}" type="parTrans" cxnId="{26FE7F2B-9380-4736-A0F6-6E884F43417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013B4D3B-ADA8-42F1-AC7F-956CDA600E58}" type="sibTrans" cxnId="{26FE7F2B-9380-4736-A0F6-6E884F43417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F1F2473C-C34B-456D-9F81-893899347E76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風險分類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2D878B6D-6127-4F03-9426-84053816C0CF}" type="parTrans" cxnId="{958154B6-A6B3-4B31-8EEC-437C17289442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9D61EF6B-D055-443B-8B5D-171C14E97688}" type="sibTrans" cxnId="{958154B6-A6B3-4B31-8EEC-437C17289442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3F4250D6-04A9-4AC8-85DD-A4B734B50767}">
      <dgm:prSet phldrT="[文字]"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危害性</a:t>
          </a:r>
        </a:p>
      </dgm:t>
    </dgm:pt>
    <dgm:pt modelId="{FE3FCA93-91FD-4F7A-A033-05E2D28306B6}" type="parTrans" cxnId="{59B24F41-DA02-49EC-804E-9B9EE5948A0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76E5AA75-31B6-49F7-942A-1531601A6A8A}" type="sibTrans" cxnId="{59B24F41-DA02-49EC-804E-9B9EE5948A08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5E904970-41E3-4EB6-BCEC-BA0E93CC6446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評估是否需給予立即</a:t>
          </a:r>
          <a:r>
            <a:rPr lang="zh-TW" altLang="en-US" sz="2000" dirty="0">
              <a:latin typeface="標楷體" pitchFamily="65" charset="-120"/>
              <a:ea typeface="標楷體" pitchFamily="65" charset="-120"/>
            </a:rPr>
            <a:t>保護措施</a:t>
          </a:r>
        </a:p>
      </dgm:t>
    </dgm:pt>
    <dgm:pt modelId="{1E9ADE4C-72AD-4002-B5BB-6835549B6503}" type="parTrans" cxnId="{DA769823-A84D-4159-AF7E-5F2F9902993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0253689-E300-49AB-9E91-4EF4AD6D9B1F}" type="sibTrans" cxnId="{DA769823-A84D-4159-AF7E-5F2F9902993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8A8308A8-7002-4F10-9F8F-ECBB55032B1D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風險評估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8F3314B6-DBAD-4E07-9F03-41338FCF7BA5}" type="parTrans" cxnId="{150E0696-ECD5-42F2-BFA8-123D8426376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1E1B457-5971-4A58-BF57-7AD5226BDB25}" type="sibTrans" cxnId="{150E0696-ECD5-42F2-BFA8-123D8426376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BB2BA1AF-F41E-49E4-BD63-42B84A37E6E6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提出調查結果與風險因子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57758E2F-3FBF-466B-B82C-00561E7BB05C}" type="parTrans" cxnId="{09DB7A70-E9C3-4EFB-8E90-F4282224311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5A179F54-B2EC-4BB2-861F-90796CB5AC92}" type="sibTrans" cxnId="{09DB7A70-E9C3-4EFB-8E90-F42822243116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3DD71549-30DA-480E-AA47-37087B032775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分級後的風險管理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203AE9CB-B62C-4068-A032-FEA266318DA2}" type="parTrans" cxnId="{68269BCC-E1BA-49FF-8030-7FEFA8B980F9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4F8CB8D2-FA0D-461A-A678-3EA36ED1BFAD}" type="sibTrans" cxnId="{68269BCC-E1BA-49FF-8030-7FEFA8B980F9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2BC3D2E9-87E0-48F2-BCCD-D0CB0341D7E0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啟動保護生命及財物機制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E4DADFBB-0D8D-4F22-82E4-4CFDF940D0B0}" type="parTrans" cxnId="{77AD00C9-EB05-4195-8254-EF9142B3EEAC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0B5ECB5-AD16-4924-8BD1-9404E8A135BF}" type="sibTrans" cxnId="{77AD00C9-EB05-4195-8254-EF9142B3EEAC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E43E50B8-8058-40CD-B80A-850317321A06}">
      <dgm:prSet phldrT="[文字]"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急迫性</a:t>
          </a:r>
        </a:p>
      </dgm:t>
    </dgm:pt>
    <dgm:pt modelId="{231181FC-4F70-413A-8BCE-D4B5570DB931}" type="parTrans" cxnId="{09EA3746-2CFD-4C1D-BCFD-F2F9C0E1DFD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98C225EE-4D4E-4D28-8C1A-8CD1C9C8701C}" type="sibTrans" cxnId="{09EA3746-2CFD-4C1D-BCFD-F2F9C0E1DFD1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1E97D92A-37C6-4DB9-B8D2-665EE3D74A54}">
      <dgm:prSet phldrT="[文字]"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團隊所需專家類型</a:t>
          </a:r>
        </a:p>
      </dgm:t>
    </dgm:pt>
    <dgm:pt modelId="{67C74694-55CA-4176-89D9-6363C4900776}" type="parTrans" cxnId="{EE38FC80-E581-4112-8D2D-BFAF77E44F9F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096FE056-96B3-40FC-86BE-2DDB1B6C70A7}" type="sibTrans" cxnId="{EE38FC80-E581-4112-8D2D-BFAF77E44F9F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9E96532B-98E7-4478-96B2-A6FCFC50BBA0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根據調查程序，收集更進一步資訊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C4809037-7AB1-4062-855B-F4641F519809}" type="parTrans" cxnId="{E1B3A344-377E-4EB2-92A0-6626FB809145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2200AF66-6613-42A9-A510-036250712760}" type="sibTrans" cxnId="{E1B3A344-377E-4EB2-92A0-6626FB809145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86568974-B673-4DA8-B9C3-F6D92ACB7B5C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辨識、確認是否需要提或降低升威脅等級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FAEDD6AF-DF43-4E78-8FE1-8AA276203192}" type="parTrans" cxnId="{E853A7E6-3543-47A8-B67B-9C1332240A02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EDD74592-937B-4B25-B1CD-C8BDCCED1C0F}" type="sibTrans" cxnId="{E853A7E6-3543-47A8-B67B-9C1332240A02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8276FD9C-752A-40D0-95BD-B1763861D9DE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發展各級風險的因應策略（如：自願或強制治療、移送司法機關、預防性拘禁</a:t>
          </a:r>
          <a:r>
            <a:rPr lang="zh-TW" altLang="en-US" sz="2000" dirty="0">
              <a:latin typeface="標楷體" pitchFamily="65" charset="-120"/>
              <a:ea typeface="標楷體" pitchFamily="65" charset="-120"/>
            </a:rPr>
            <a:t>等）</a:t>
          </a:r>
        </a:p>
      </dgm:t>
    </dgm:pt>
    <dgm:pt modelId="{E28687EB-1D4B-49EC-897A-A6B3F3F08ACC}" type="parTrans" cxnId="{8005DA2F-81CB-4071-A0BE-08DD45B9BBDC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7C245C39-150C-4703-8AF6-B6EB8402C34F}" type="sibTrans" cxnId="{8005DA2F-81CB-4071-A0BE-08DD45B9BBDC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37626528-8C3A-45DC-B7F7-44103689B823}">
      <dgm:prSet phldrT="[文字]" custT="1"/>
      <dgm:spPr/>
      <dgm:t>
        <a:bodyPr/>
        <a:lstStyle/>
        <a:p>
          <a:r>
            <a:rPr lang="zh-TW" altLang="en-US" sz="2000" dirty="0">
              <a:latin typeface="標楷體" pitchFamily="65" charset="-120"/>
              <a:ea typeface="標楷體" pitchFamily="65" charset="-120"/>
            </a:rPr>
            <a:t>監控行為及危險徵兆的變化</a:t>
          </a:r>
        </a:p>
      </dgm:t>
    </dgm:pt>
    <dgm:pt modelId="{927518E6-1084-443F-AC26-683E6F797083}" type="parTrans" cxnId="{B9AE100B-26DB-4CF7-B787-A259F734A74B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4A5DF911-1E66-4EE8-8D89-6376CD8F1B5C}" type="sibTrans" cxnId="{B9AE100B-26DB-4CF7-B787-A259F734A74B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3E3B024E-5D91-4875-8C3D-115971B1F309}">
      <dgm:prSet phldrT="[文字]"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持續評估變化與分級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E0B893F6-9738-449E-9F95-27B6C306F585}" type="parTrans" cxnId="{83C0F188-13C7-40C2-825C-A528D3C6ECED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A5E5A80F-1125-4405-A954-40EAAA173960}" type="sibTrans" cxnId="{83C0F188-13C7-40C2-825C-A528D3C6ECED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5938550-B5FB-4C05-B78E-B581AF1E4A58}">
      <dgm:prSet custT="1"/>
      <dgm:spPr/>
      <dgm:t>
        <a:bodyPr/>
        <a:lstStyle/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資源</a:t>
          </a:r>
          <a:r>
            <a:rPr lang="en-US" altLang="zh-TW" sz="2000" dirty="0" smtClean="0">
              <a:latin typeface="標楷體" pitchFamily="65" charset="-120"/>
              <a:ea typeface="標楷體" pitchFamily="65" charset="-120"/>
            </a:rPr>
            <a:t>+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轉</a:t>
          </a:r>
          <a:r>
            <a:rPr lang="zh-TW" altLang="en-US" sz="2000" dirty="0">
              <a:latin typeface="標楷體" pitchFamily="65" charset="-120"/>
              <a:ea typeface="標楷體" pitchFamily="65" charset="-120"/>
            </a:rPr>
            <a:t>介</a:t>
          </a:r>
          <a:endParaRPr lang="en-US" altLang="zh-TW" sz="2000" dirty="0">
            <a:latin typeface="標楷體" pitchFamily="65" charset="-120"/>
            <a:ea typeface="標楷體" pitchFamily="65" charset="-120"/>
          </a:endParaRPr>
        </a:p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社區</a:t>
          </a:r>
          <a:r>
            <a:rPr lang="zh-TW" sz="2000" dirty="0">
              <a:latin typeface="標楷體" pitchFamily="65" charset="-120"/>
              <a:ea typeface="標楷體" pitchFamily="65" charset="-120"/>
            </a:rPr>
            <a:t>精神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醫療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社政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警察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r>
            <a:rPr lang="zh-TW" sz="2000" dirty="0" smtClean="0">
              <a:latin typeface="標楷體" pitchFamily="65" charset="-120"/>
              <a:ea typeface="標楷體" pitchFamily="65" charset="-120"/>
            </a:rPr>
            <a:t>其他</a:t>
          </a:r>
          <a:r>
            <a:rPr lang="zh-TW" sz="2000" dirty="0">
              <a:latin typeface="標楷體" pitchFamily="65" charset="-120"/>
              <a:ea typeface="標楷體" pitchFamily="65" charset="-120"/>
            </a:rPr>
            <a:t>資源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05FF3142-736D-49C9-B9EF-EBD934FC1A04}" type="parTrans" cxnId="{BF6BF5DF-A4A6-43ED-9232-543C5639BE9A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37E37233-3D94-4F51-8275-AD31D84E17A0}" type="sibTrans" cxnId="{BF6BF5DF-A4A6-43ED-9232-543C5639BE9A}">
      <dgm:prSet/>
      <dgm:spPr/>
      <dgm:t>
        <a:bodyPr/>
        <a:lstStyle/>
        <a:p>
          <a:endParaRPr lang="zh-TW" altLang="en-US" sz="2000">
            <a:latin typeface="標楷體" pitchFamily="65" charset="-120"/>
            <a:ea typeface="標楷體" pitchFamily="65" charset="-120"/>
          </a:endParaRPr>
        </a:p>
      </dgm:t>
    </dgm:pt>
    <dgm:pt modelId="{D8F72F57-9CB5-4ADF-914B-7F42C1703498}" type="pres">
      <dgm:prSet presAssocID="{84CCE41D-45D2-4453-BFE9-50822B9993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D571A0D-B4F5-4E54-A3D9-8B56A4B2FBE1}" type="pres">
      <dgm:prSet presAssocID="{3B885E36-8706-44E9-B1F6-4CA44C84B00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B90EF90-AAB0-4ADF-BC0F-473D519F2EB8}" type="pres">
      <dgm:prSet presAssocID="{45A6B114-CE92-416D-84B2-039006A15D14}" presName="sibTrans" presStyleCnt="0"/>
      <dgm:spPr/>
      <dgm:t>
        <a:bodyPr/>
        <a:lstStyle/>
        <a:p>
          <a:endParaRPr lang="zh-TW" altLang="en-US"/>
        </a:p>
      </dgm:t>
    </dgm:pt>
    <dgm:pt modelId="{D4AC04CF-3294-4F57-87AF-41451370EA22}" type="pres">
      <dgm:prSet presAssocID="{F1F2473C-C34B-456D-9F81-893899347E7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3A0524-CF5E-41B4-9145-4C672A3A1C52}" type="pres">
      <dgm:prSet presAssocID="{9D61EF6B-D055-443B-8B5D-171C14E97688}" presName="sibTrans" presStyleCnt="0"/>
      <dgm:spPr/>
      <dgm:t>
        <a:bodyPr/>
        <a:lstStyle/>
        <a:p>
          <a:endParaRPr lang="zh-TW" altLang="en-US"/>
        </a:p>
      </dgm:t>
    </dgm:pt>
    <dgm:pt modelId="{35822A03-4DFE-4D3D-B5EC-3BB5F1E12332}" type="pres">
      <dgm:prSet presAssocID="{8A8308A8-7002-4F10-9F8F-ECBB55032B1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D097121-399B-4BCF-8BD2-88F3251FBC39}" type="pres">
      <dgm:prSet presAssocID="{D1E1B457-5971-4A58-BF57-7AD5226BDB25}" presName="sibTrans" presStyleCnt="0"/>
      <dgm:spPr/>
      <dgm:t>
        <a:bodyPr/>
        <a:lstStyle/>
        <a:p>
          <a:endParaRPr lang="zh-TW" altLang="en-US"/>
        </a:p>
      </dgm:t>
    </dgm:pt>
    <dgm:pt modelId="{BB78DF08-88C3-4398-B46F-6B232227DF1A}" type="pres">
      <dgm:prSet presAssocID="{3DD71549-30DA-480E-AA47-37087B0327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556D5EE-2703-4F1C-B78A-B1642D7F71BB}" type="pres">
      <dgm:prSet presAssocID="{4F8CB8D2-FA0D-461A-A678-3EA36ED1BFAD}" presName="sibTrans" presStyleCnt="0"/>
      <dgm:spPr/>
      <dgm:t>
        <a:bodyPr/>
        <a:lstStyle/>
        <a:p>
          <a:endParaRPr lang="zh-TW" altLang="en-US"/>
        </a:p>
      </dgm:t>
    </dgm:pt>
    <dgm:pt modelId="{7BF24A37-B0D2-4B99-B7EB-7E776B263E40}" type="pres">
      <dgm:prSet presAssocID="{D5938550-B5FB-4C05-B78E-B581AF1E4A5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3C0F188-13C7-40C2-825C-A528D3C6ECED}" srcId="{3DD71549-30DA-480E-AA47-37087B032775}" destId="{3E3B024E-5D91-4875-8C3D-115971B1F309}" srcOrd="3" destOrd="0" parTransId="{E0B893F6-9738-449E-9F95-27B6C306F585}" sibTransId="{A5E5A80F-1125-4405-A954-40EAAA173960}"/>
    <dgm:cxn modelId="{E1B3A344-377E-4EB2-92A0-6626FB809145}" srcId="{F1F2473C-C34B-456D-9F81-893899347E76}" destId="{9E96532B-98E7-4478-96B2-A6FCFC50BBA0}" srcOrd="4" destOrd="0" parTransId="{C4809037-7AB1-4062-855B-F4641F519809}" sibTransId="{2200AF66-6613-42A9-A510-036250712760}"/>
    <dgm:cxn modelId="{BF6BF5DF-A4A6-43ED-9232-543C5639BE9A}" srcId="{84CCE41D-45D2-4453-BFE9-50822B999336}" destId="{D5938550-B5FB-4C05-B78E-B581AF1E4A58}" srcOrd="4" destOrd="0" parTransId="{05FF3142-736D-49C9-B9EF-EBD934FC1A04}" sibTransId="{37E37233-3D94-4F51-8275-AD31D84E17A0}"/>
    <dgm:cxn modelId="{09DB7A70-E9C3-4EFB-8E90-F42822243116}" srcId="{8A8308A8-7002-4F10-9F8F-ECBB55032B1D}" destId="{BB2BA1AF-F41E-49E4-BD63-42B84A37E6E6}" srcOrd="0" destOrd="0" parTransId="{57758E2F-3FBF-466B-B82C-00561E7BB05C}" sibTransId="{5A179F54-B2EC-4BB2-861F-90796CB5AC92}"/>
    <dgm:cxn modelId="{5CF6184A-1806-4AA8-A6F9-C095A3EB8696}" type="presOf" srcId="{9E96532B-98E7-4478-96B2-A6FCFC50BBA0}" destId="{D4AC04CF-3294-4F57-87AF-41451370EA22}" srcOrd="0" destOrd="5" presId="urn:microsoft.com/office/officeart/2005/8/layout/hList6"/>
    <dgm:cxn modelId="{CC8B6E46-6464-408B-B09D-91F7B776D074}" type="presOf" srcId="{D5938550-B5FB-4C05-B78E-B581AF1E4A58}" destId="{7BF24A37-B0D2-4B99-B7EB-7E776B263E40}" srcOrd="0" destOrd="0" presId="urn:microsoft.com/office/officeart/2005/8/layout/hList6"/>
    <dgm:cxn modelId="{67AE21BE-F1A3-4CB4-8880-E93C52F6EC98}" srcId="{84CCE41D-45D2-4453-BFE9-50822B999336}" destId="{3B885E36-8706-44E9-B1F6-4CA44C84B001}" srcOrd="0" destOrd="0" parTransId="{C89A3E97-8D4B-4A69-B288-77A6E7FBA683}" sibTransId="{45A6B114-CE92-416D-84B2-039006A15D14}"/>
    <dgm:cxn modelId="{BE4CFB7D-3157-48CB-A095-87142A521475}" type="presOf" srcId="{D02859AC-AE54-465F-8074-C3D6B0481DBA}" destId="{0D571A0D-B4F5-4E54-A3D9-8B56A4B2FBE1}" srcOrd="0" destOrd="1" presId="urn:microsoft.com/office/officeart/2005/8/layout/hList6"/>
    <dgm:cxn modelId="{EE38FC80-E581-4112-8D2D-BFAF77E44F9F}" srcId="{F1F2473C-C34B-456D-9F81-893899347E76}" destId="{1E97D92A-37C6-4DB9-B8D2-665EE3D74A54}" srcOrd="2" destOrd="0" parTransId="{67C74694-55CA-4176-89D9-6363C4900776}" sibTransId="{096FE056-96B3-40FC-86BE-2DDB1B6C70A7}"/>
    <dgm:cxn modelId="{44954CA6-697D-4779-8C10-B4C92F411401}" type="presOf" srcId="{1E97D92A-37C6-4DB9-B8D2-665EE3D74A54}" destId="{D4AC04CF-3294-4F57-87AF-41451370EA22}" srcOrd="0" destOrd="3" presId="urn:microsoft.com/office/officeart/2005/8/layout/hList6"/>
    <dgm:cxn modelId="{4B5411DD-C9F9-4102-9471-779272C491D2}" type="presOf" srcId="{37626528-8C3A-45DC-B7F7-44103689B823}" destId="{BB78DF08-88C3-4398-B46F-6B232227DF1A}" srcOrd="0" destOrd="3" presId="urn:microsoft.com/office/officeart/2005/8/layout/hList6"/>
    <dgm:cxn modelId="{FCEC86EA-C6FD-4E53-9D7C-7423C050EA0C}" type="presOf" srcId="{3DD71549-30DA-480E-AA47-37087B032775}" destId="{BB78DF08-88C3-4398-B46F-6B232227DF1A}" srcOrd="0" destOrd="0" presId="urn:microsoft.com/office/officeart/2005/8/layout/hList6"/>
    <dgm:cxn modelId="{26FE7F2B-9380-4736-A0F6-6E884F434176}" srcId="{3B885E36-8706-44E9-B1F6-4CA44C84B001}" destId="{82EF62B5-3F76-47C2-B701-F2753AEB4502}" srcOrd="1" destOrd="0" parTransId="{F72934C8-AE1B-4220-903F-3D5121A0375F}" sibTransId="{013B4D3B-ADA8-42F1-AC7F-956CDA600E58}"/>
    <dgm:cxn modelId="{68269BCC-E1BA-49FF-8030-7FEFA8B980F9}" srcId="{84CCE41D-45D2-4453-BFE9-50822B999336}" destId="{3DD71549-30DA-480E-AA47-37087B032775}" srcOrd="3" destOrd="0" parTransId="{203AE9CB-B62C-4068-A032-FEA266318DA2}" sibTransId="{4F8CB8D2-FA0D-461A-A678-3EA36ED1BFAD}"/>
    <dgm:cxn modelId="{B9AE100B-26DB-4CF7-B787-A259F734A74B}" srcId="{3DD71549-30DA-480E-AA47-37087B032775}" destId="{37626528-8C3A-45DC-B7F7-44103689B823}" srcOrd="2" destOrd="0" parTransId="{927518E6-1084-443F-AC26-683E6F797083}" sibTransId="{4A5DF911-1E66-4EE8-8D89-6376CD8F1B5C}"/>
    <dgm:cxn modelId="{77AD00C9-EB05-4195-8254-EF9142B3EEAC}" srcId="{3DD71549-30DA-480E-AA47-37087B032775}" destId="{2BC3D2E9-87E0-48F2-BCCD-D0CB0341D7E0}" srcOrd="0" destOrd="0" parTransId="{E4DADFBB-0D8D-4F22-82E4-4CFDF940D0B0}" sibTransId="{D0B5ECB5-AD16-4924-8BD1-9404E8A135BF}"/>
    <dgm:cxn modelId="{3F71D1FB-AF8F-43E9-A9AF-25067B18FF48}" type="presOf" srcId="{E43E50B8-8058-40CD-B80A-850317321A06}" destId="{D4AC04CF-3294-4F57-87AF-41451370EA22}" srcOrd="0" destOrd="2" presId="urn:microsoft.com/office/officeart/2005/8/layout/hList6"/>
    <dgm:cxn modelId="{E853A7E6-3543-47A8-B67B-9C1332240A02}" srcId="{8A8308A8-7002-4F10-9F8F-ECBB55032B1D}" destId="{86568974-B673-4DA8-B9C3-F6D92ACB7B5C}" srcOrd="1" destOrd="0" parTransId="{FAEDD6AF-DF43-4E78-8FE1-8AA276203192}" sibTransId="{EDD74592-937B-4B25-B1CD-C8BDCCED1C0F}"/>
    <dgm:cxn modelId="{EED939EB-41B1-4EB0-8C44-513ADEEADBDA}" type="presOf" srcId="{84CCE41D-45D2-4453-BFE9-50822B999336}" destId="{D8F72F57-9CB5-4ADF-914B-7F42C1703498}" srcOrd="0" destOrd="0" presId="urn:microsoft.com/office/officeart/2005/8/layout/hList6"/>
    <dgm:cxn modelId="{C4D3BCFC-77E2-4BD5-BDD9-3C884352C631}" type="presOf" srcId="{8276FD9C-752A-40D0-95BD-B1763861D9DE}" destId="{BB78DF08-88C3-4398-B46F-6B232227DF1A}" srcOrd="0" destOrd="2" presId="urn:microsoft.com/office/officeart/2005/8/layout/hList6"/>
    <dgm:cxn modelId="{8005DA2F-81CB-4071-A0BE-08DD45B9BBDC}" srcId="{3DD71549-30DA-480E-AA47-37087B032775}" destId="{8276FD9C-752A-40D0-95BD-B1763861D9DE}" srcOrd="1" destOrd="0" parTransId="{E28687EB-1D4B-49EC-897A-A6B3F3F08ACC}" sibTransId="{7C245C39-150C-4703-8AF6-B6EB8402C34F}"/>
    <dgm:cxn modelId="{150E0696-ECD5-42F2-BFA8-123D84263766}" srcId="{84CCE41D-45D2-4453-BFE9-50822B999336}" destId="{8A8308A8-7002-4F10-9F8F-ECBB55032B1D}" srcOrd="2" destOrd="0" parTransId="{8F3314B6-DBAD-4E07-9F03-41338FCF7BA5}" sibTransId="{D1E1B457-5971-4A58-BF57-7AD5226BDB25}"/>
    <dgm:cxn modelId="{AB51D48F-90AB-44FE-9C9F-B0D26802CDB3}" type="presOf" srcId="{5E904970-41E3-4EB6-BCEC-BA0E93CC6446}" destId="{D4AC04CF-3294-4F57-87AF-41451370EA22}" srcOrd="0" destOrd="4" presId="urn:microsoft.com/office/officeart/2005/8/layout/hList6"/>
    <dgm:cxn modelId="{3FFC53E0-830E-4A30-878D-3C369930F21A}" type="presOf" srcId="{2BC3D2E9-87E0-48F2-BCCD-D0CB0341D7E0}" destId="{BB78DF08-88C3-4398-B46F-6B232227DF1A}" srcOrd="0" destOrd="1" presId="urn:microsoft.com/office/officeart/2005/8/layout/hList6"/>
    <dgm:cxn modelId="{09EA3746-2CFD-4C1D-BCFD-F2F9C0E1DFD1}" srcId="{F1F2473C-C34B-456D-9F81-893899347E76}" destId="{E43E50B8-8058-40CD-B80A-850317321A06}" srcOrd="1" destOrd="0" parTransId="{231181FC-4F70-413A-8BCE-D4B5570DB931}" sibTransId="{98C225EE-4D4E-4D28-8C1A-8CD1C9C8701C}"/>
    <dgm:cxn modelId="{A3A54C64-D940-4B05-9E0C-CEF9D6512F27}" type="presOf" srcId="{F1F2473C-C34B-456D-9F81-893899347E76}" destId="{D4AC04CF-3294-4F57-87AF-41451370EA22}" srcOrd="0" destOrd="0" presId="urn:microsoft.com/office/officeart/2005/8/layout/hList6"/>
    <dgm:cxn modelId="{F80B29C0-2789-4F61-B1BE-66B499D954E4}" type="presOf" srcId="{8A8308A8-7002-4F10-9F8F-ECBB55032B1D}" destId="{35822A03-4DFE-4D3D-B5EC-3BB5F1E12332}" srcOrd="0" destOrd="0" presId="urn:microsoft.com/office/officeart/2005/8/layout/hList6"/>
    <dgm:cxn modelId="{958154B6-A6B3-4B31-8EEC-437C17289442}" srcId="{84CCE41D-45D2-4453-BFE9-50822B999336}" destId="{F1F2473C-C34B-456D-9F81-893899347E76}" srcOrd="1" destOrd="0" parTransId="{2D878B6D-6127-4F03-9426-84053816C0CF}" sibTransId="{9D61EF6B-D055-443B-8B5D-171C14E97688}"/>
    <dgm:cxn modelId="{DA769823-A84D-4159-AF7E-5F2F99029936}" srcId="{F1F2473C-C34B-456D-9F81-893899347E76}" destId="{5E904970-41E3-4EB6-BCEC-BA0E93CC6446}" srcOrd="3" destOrd="0" parTransId="{1E9ADE4C-72AD-4002-B5BB-6835549B6503}" sibTransId="{D0253689-E300-49AB-9E91-4EF4AD6D9B1F}"/>
    <dgm:cxn modelId="{4BAAAF0F-9FE3-4C96-95F5-45E2708153D3}" type="presOf" srcId="{86568974-B673-4DA8-B9C3-F6D92ACB7B5C}" destId="{35822A03-4DFE-4D3D-B5EC-3BB5F1E12332}" srcOrd="0" destOrd="2" presId="urn:microsoft.com/office/officeart/2005/8/layout/hList6"/>
    <dgm:cxn modelId="{1CB46DE3-601A-450F-86B2-52B031F21CC9}" type="presOf" srcId="{BB2BA1AF-F41E-49E4-BD63-42B84A37E6E6}" destId="{35822A03-4DFE-4D3D-B5EC-3BB5F1E12332}" srcOrd="0" destOrd="1" presId="urn:microsoft.com/office/officeart/2005/8/layout/hList6"/>
    <dgm:cxn modelId="{C25A367D-EDD6-4124-BDC9-17E8D6AAA775}" type="presOf" srcId="{3B885E36-8706-44E9-B1F6-4CA44C84B001}" destId="{0D571A0D-B4F5-4E54-A3D9-8B56A4B2FBE1}" srcOrd="0" destOrd="0" presId="urn:microsoft.com/office/officeart/2005/8/layout/hList6"/>
    <dgm:cxn modelId="{AB0A9D70-813C-4D7A-8127-CF9B540E0DE8}" srcId="{3B885E36-8706-44E9-B1F6-4CA44C84B001}" destId="{D02859AC-AE54-465F-8074-C3D6B0481DBA}" srcOrd="0" destOrd="0" parTransId="{98288919-8AF8-444E-92A6-3433FA373A3A}" sibTransId="{BCED3374-E7F2-4D97-B2A1-81CD5EC2754E}"/>
    <dgm:cxn modelId="{DCA0227A-A11E-4FFB-A4D1-50C21FCA7596}" type="presOf" srcId="{3F4250D6-04A9-4AC8-85DD-A4B734B50767}" destId="{D4AC04CF-3294-4F57-87AF-41451370EA22}" srcOrd="0" destOrd="1" presId="urn:microsoft.com/office/officeart/2005/8/layout/hList6"/>
    <dgm:cxn modelId="{C363CB1B-9715-498D-BAA6-BCD791BA2962}" type="presOf" srcId="{3E3B024E-5D91-4875-8C3D-115971B1F309}" destId="{BB78DF08-88C3-4398-B46F-6B232227DF1A}" srcOrd="0" destOrd="4" presId="urn:microsoft.com/office/officeart/2005/8/layout/hList6"/>
    <dgm:cxn modelId="{7B7268FA-394F-4BA5-8FE1-54A5E836AC8C}" type="presOf" srcId="{82EF62B5-3F76-47C2-B701-F2753AEB4502}" destId="{0D571A0D-B4F5-4E54-A3D9-8B56A4B2FBE1}" srcOrd="0" destOrd="2" presId="urn:microsoft.com/office/officeart/2005/8/layout/hList6"/>
    <dgm:cxn modelId="{59B24F41-DA02-49EC-804E-9B9EE5948A08}" srcId="{F1F2473C-C34B-456D-9F81-893899347E76}" destId="{3F4250D6-04A9-4AC8-85DD-A4B734B50767}" srcOrd="0" destOrd="0" parTransId="{FE3FCA93-91FD-4F7A-A033-05E2D28306B6}" sibTransId="{76E5AA75-31B6-49F7-942A-1531601A6A8A}"/>
    <dgm:cxn modelId="{164B9729-4F96-4EEB-B9A8-2527A7431E43}" type="presParOf" srcId="{D8F72F57-9CB5-4ADF-914B-7F42C1703498}" destId="{0D571A0D-B4F5-4E54-A3D9-8B56A4B2FBE1}" srcOrd="0" destOrd="0" presId="urn:microsoft.com/office/officeart/2005/8/layout/hList6"/>
    <dgm:cxn modelId="{2FB3852B-A2BC-4737-BAA0-F93853D10FD5}" type="presParOf" srcId="{D8F72F57-9CB5-4ADF-914B-7F42C1703498}" destId="{EB90EF90-AAB0-4ADF-BC0F-473D519F2EB8}" srcOrd="1" destOrd="0" presId="urn:microsoft.com/office/officeart/2005/8/layout/hList6"/>
    <dgm:cxn modelId="{C841939B-AD7B-47C5-800A-0DB5A60335C6}" type="presParOf" srcId="{D8F72F57-9CB5-4ADF-914B-7F42C1703498}" destId="{D4AC04CF-3294-4F57-87AF-41451370EA22}" srcOrd="2" destOrd="0" presId="urn:microsoft.com/office/officeart/2005/8/layout/hList6"/>
    <dgm:cxn modelId="{B40FBB65-E7BE-4676-911B-12742C3F63BF}" type="presParOf" srcId="{D8F72F57-9CB5-4ADF-914B-7F42C1703498}" destId="{E43A0524-CF5E-41B4-9145-4C672A3A1C52}" srcOrd="3" destOrd="0" presId="urn:microsoft.com/office/officeart/2005/8/layout/hList6"/>
    <dgm:cxn modelId="{8CB60648-A01B-4D89-BC97-4EDF5FA1845A}" type="presParOf" srcId="{D8F72F57-9CB5-4ADF-914B-7F42C1703498}" destId="{35822A03-4DFE-4D3D-B5EC-3BB5F1E12332}" srcOrd="4" destOrd="0" presId="urn:microsoft.com/office/officeart/2005/8/layout/hList6"/>
    <dgm:cxn modelId="{32215E6F-53A8-4E95-87EC-FF2A075A7FDF}" type="presParOf" srcId="{D8F72F57-9CB5-4ADF-914B-7F42C1703498}" destId="{8D097121-399B-4BCF-8BD2-88F3251FBC39}" srcOrd="5" destOrd="0" presId="urn:microsoft.com/office/officeart/2005/8/layout/hList6"/>
    <dgm:cxn modelId="{5B91FA21-55E4-4C16-8415-E86821B8FAA1}" type="presParOf" srcId="{D8F72F57-9CB5-4ADF-914B-7F42C1703498}" destId="{BB78DF08-88C3-4398-B46F-6B232227DF1A}" srcOrd="6" destOrd="0" presId="urn:microsoft.com/office/officeart/2005/8/layout/hList6"/>
    <dgm:cxn modelId="{E2116E68-922A-4326-B583-643BE5B24F4B}" type="presParOf" srcId="{D8F72F57-9CB5-4ADF-914B-7F42C1703498}" destId="{5556D5EE-2703-4F1C-B78A-B1642D7F71BB}" srcOrd="7" destOrd="0" presId="urn:microsoft.com/office/officeart/2005/8/layout/hList6"/>
    <dgm:cxn modelId="{2D698B47-DEC0-46DC-BAE2-0476DBF2198B}" type="presParOf" srcId="{D8F72F57-9CB5-4ADF-914B-7F42C1703498}" destId="{7BF24A37-B0D2-4B99-B7EB-7E776B263E40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91388B-ACF1-4E2A-A1FD-9903BD25E839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71BD6D97-B6C8-4EE0-92D2-E8865CB3001A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受試者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(264-268/279)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D4A84BE-4D2F-4D6A-9D8E-42F5A6D5D6CF}" type="parTrans" cxnId="{01799B3C-05A2-40E7-AAF2-5825387CA507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37750A0-8BC2-4740-B99B-5F09EB04BA75}" type="sibTrans" cxnId="{01799B3C-05A2-40E7-AAF2-5825387CA507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A569C87-A0BB-45B2-B01B-E82B8B2448E2}" type="asst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訪談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(14-18/20)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73C975EE-67BC-4557-A87A-47E544C915A5}" type="parTrans" cxnId="{BACE1076-B7F7-4119-94F6-DD0123F4D9B9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E2BF82A-7B8A-40E4-96CC-188C0DE929FF}" type="sibTrans" cxnId="{BACE1076-B7F7-4119-94F6-DD0123F4D9B9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A6B7493-A0FC-4DF1-A868-2EDE90E55D4A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問卷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(250/259)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65911C43-B837-46F6-B9D3-CD085247C0BA}" type="parTrans" cxnId="{661E470E-B398-445F-A6EF-CF2795859EC2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0A3BE80-52D8-4137-8D3A-38FD1AFD02FB}" type="sibTrans" cxnId="{661E470E-B398-445F-A6EF-CF2795859EC2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134E257-AC76-4703-B9AF-6C203052CF1D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親密殺人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(65/63)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C162F737-35FC-4CC7-BCDF-C1287EACACF4}" type="parTrans" cxnId="{9D010F73-5294-412E-BDA6-114AA30DAFC5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361A011-4FE1-49AD-8D26-4414B193DDF2}" type="sibTrans" cxnId="{9D010F73-5294-412E-BDA6-114AA30DAFC5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B54584E-F31D-42E6-9853-4D8978C7362A}" type="asst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加害人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(10/15)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291858DD-12F5-4A39-B1DE-E8D64D85F8B7}" type="parTrans" cxnId="{C3993B09-D170-49B3-A34F-46F36BD14E0C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D785F9F6-86D5-40B3-A6AC-3EC71939C440}" type="sibTrans" cxnId="{C3993B09-D170-49B3-A34F-46F36BD14E0C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60130B1-9EA8-4F6F-A789-6EC0B5C6B178}" type="asst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加害人</a:t>
          </a:r>
          <a:r>
            <a: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rPr>
            <a:t>家屬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(1-3/2)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124B6230-9B49-4585-9C9B-7573C58B3023}" type="parTrans" cxnId="{F8915407-774F-4576-8104-9287CB29FA2A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55C33A00-B406-4783-BFDC-FBD4BD955574}" type="sibTrans" cxnId="{F8915407-774F-4576-8104-9287CB29FA2A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BE79858-BF01-4308-8B49-89B390070524}" type="asst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被害人家屬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(3-5/3)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0BD415F7-7551-40D0-BF41-2CDF2227C8FB}" type="parTrans" cxnId="{34B874BB-9562-4A11-97CB-A86080ADF92B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FF41A74-4D63-430B-A7F1-129A2BC07A1D}" type="sibTrans" cxnId="{34B874BB-9562-4A11-97CB-A86080ADF92B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088F077F-0662-4516-BEA3-C5B278AE64B5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熟識殺人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(65/78)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C3CE218-F083-4C99-98C6-ABC8CBA67F5B}" type="parTrans" cxnId="{921238AC-6E72-45AC-8D1C-3E54C3BB576C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4B12815-C29A-4A57-B052-E98458864667}" type="sibTrans" cxnId="{921238AC-6E72-45AC-8D1C-3E54C3BB576C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E1E4D2E1-87DE-4479-9EAD-A697339A517C}">
      <dgm:prSet phldrT="[文字]"/>
      <dgm:spPr/>
      <dgm:t>
        <a:bodyPr/>
        <a:lstStyle/>
        <a:p>
          <a:r>
            <a:rPr lang="zh-TW" altLang="en-US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陌生者殺人</a:t>
          </a:r>
          <a:r>
            <a:rPr lang="en-US" altLang="zh-TW" dirty="0">
              <a:solidFill>
                <a:sysClr val="windowText" lastClr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(70/68)</a:t>
          </a:r>
          <a:endParaRPr lang="zh-TW" altLang="en-US" dirty="0">
            <a:solidFill>
              <a:sysClr val="windowText" lastClr="000000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F5BB93E1-717B-47B6-9A32-D01D10254406}" type="parTrans" cxnId="{F121D51A-B391-49AE-84D1-81B88816430E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88412B6-2F80-49AB-8645-965DFC302370}" type="sibTrans" cxnId="{F121D51A-B391-49AE-84D1-81B88816430E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454F2DAE-7CCF-4AEC-99D0-AC6941F43658}">
      <dgm:prSet phldrT="[文字]"/>
      <dgm:spPr/>
      <dgm:t>
        <a:bodyPr/>
        <a:lstStyle/>
        <a:p>
          <a:r>
            <a:rPr lang="zh-TW" altLang="en-US" dirty="0">
              <a:latin typeface="標楷體" panose="03000509000000000000" pitchFamily="65" charset="-120"/>
              <a:ea typeface="標楷體" panose="03000509000000000000" pitchFamily="65" charset="-120"/>
            </a:rPr>
            <a:t>一般民眾</a:t>
          </a:r>
          <a:r>
            <a: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(50/50)</a:t>
          </a:r>
          <a:endParaRPr lang="zh-TW" altLang="en-US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6B3CCD4A-D191-4299-82C2-5416219E92B8}" type="parTrans" cxnId="{7DAF853B-66C4-4B1D-BF17-55E46683405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480F9D9-2BB3-45F1-8C6E-A072CF5C5CCD}" type="sibTrans" cxnId="{7DAF853B-66C4-4B1D-BF17-55E46683405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587D47B-95A5-414E-AF73-CED77F9719F9}">
      <dgm:prSet phldrT="[文字]"/>
      <dgm:spPr/>
      <dgm:t>
        <a:bodyPr/>
        <a:lstStyle/>
        <a:p>
          <a:r>
            <a:rPr lang="zh-TW" altLang="en-US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隨機殺人</a:t>
          </a:r>
          <a:r>
            <a:rPr lang="en-US" altLang="zh-TW" dirty="0">
              <a:solidFill>
                <a:sysClr val="windowText" lastClr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(30/10)</a:t>
          </a:r>
          <a:endParaRPr lang="zh-TW" altLang="en-US" dirty="0">
            <a:solidFill>
              <a:sysClr val="windowText" lastClr="000000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C944FA02-A121-4F9C-AFFA-369D1422CD74}" type="parTrans" cxnId="{686578FB-0976-4052-AAFC-A63162202479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67920F4-AED8-410E-B681-C47E1B7CB45B}" type="sibTrans" cxnId="{686578FB-0976-4052-AAFC-A63162202479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4773D27-CBDE-4C78-9884-7D99116448AB}">
      <dgm:prSet phldrT="[文字]"/>
      <dgm:spPr/>
      <dgm:t>
        <a:bodyPr/>
        <a:lstStyle/>
        <a:p>
          <a:r>
            <a:rPr lang="zh-TW" altLang="en-US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非隨機殺人</a:t>
          </a:r>
          <a:r>
            <a:rPr lang="en-US" altLang="zh-TW" dirty="0">
              <a:solidFill>
                <a:sysClr val="windowText" lastClr="00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(40/58)</a:t>
          </a:r>
          <a:endParaRPr lang="zh-TW" altLang="en-US" dirty="0">
            <a:solidFill>
              <a:sysClr val="windowText" lastClr="000000"/>
            </a:solidFill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2777A745-6A21-4645-8911-96DC701AC926}" type="parTrans" cxnId="{5667FA87-28BD-4825-8BE6-8096F0FE29E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8D84DDAB-1563-468E-83E1-9FCEF70B5243}" type="sibTrans" cxnId="{5667FA87-28BD-4825-8BE6-8096F0FE29E3}">
      <dgm:prSet/>
      <dgm:spPr/>
      <dgm:t>
        <a:bodyPr/>
        <a:lstStyle/>
        <a:p>
          <a:endParaRPr lang="zh-TW" altLang="en-US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BA703B4D-AFC9-4CCE-9BE1-2D262AE37C83}" type="pres">
      <dgm:prSet presAssocID="{8291388B-ACF1-4E2A-A1FD-9903BD25E83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9E4AEF0-A314-4CEA-9E2C-36EA85FAFB95}" type="pres">
      <dgm:prSet presAssocID="{71BD6D97-B6C8-4EE0-92D2-E8865CB3001A}" presName="root1" presStyleCnt="0"/>
      <dgm:spPr/>
    </dgm:pt>
    <dgm:pt modelId="{171E86A3-D684-44C8-86C0-59DF8192A417}" type="pres">
      <dgm:prSet presAssocID="{71BD6D97-B6C8-4EE0-92D2-E8865CB3001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2EB1619-10BD-477E-959B-28A72743CFD7}" type="pres">
      <dgm:prSet presAssocID="{71BD6D97-B6C8-4EE0-92D2-E8865CB3001A}" presName="level2hierChild" presStyleCnt="0"/>
      <dgm:spPr/>
    </dgm:pt>
    <dgm:pt modelId="{42310F36-AA8C-4EE8-AF00-5FCF319031A3}" type="pres">
      <dgm:prSet presAssocID="{73C975EE-67BC-4557-A87A-47E544C915A5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DBF333C3-311D-43D7-BCA8-1549518481EC}" type="pres">
      <dgm:prSet presAssocID="{73C975EE-67BC-4557-A87A-47E544C915A5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04381C49-7CB8-40BD-A826-D1622EFD826F}" type="pres">
      <dgm:prSet presAssocID="{7A569C87-A0BB-45B2-B01B-E82B8B2448E2}" presName="root2" presStyleCnt="0"/>
      <dgm:spPr/>
    </dgm:pt>
    <dgm:pt modelId="{05B027CB-194E-4CA5-8B66-66BBDF4B7F76}" type="pres">
      <dgm:prSet presAssocID="{7A569C87-A0BB-45B2-B01B-E82B8B2448E2}" presName="LevelTwoTextNode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A34249C-E231-4F57-8F23-283915608B4D}" type="pres">
      <dgm:prSet presAssocID="{7A569C87-A0BB-45B2-B01B-E82B8B2448E2}" presName="level3hierChild" presStyleCnt="0"/>
      <dgm:spPr/>
    </dgm:pt>
    <dgm:pt modelId="{58E8069B-8CA3-4560-A149-9BA571D51A30}" type="pres">
      <dgm:prSet presAssocID="{291858DD-12F5-4A39-B1DE-E8D64D85F8B7}" presName="conn2-1" presStyleLbl="parChTrans1D3" presStyleIdx="0" presStyleCnt="7"/>
      <dgm:spPr/>
      <dgm:t>
        <a:bodyPr/>
        <a:lstStyle/>
        <a:p>
          <a:endParaRPr lang="zh-TW" altLang="en-US"/>
        </a:p>
      </dgm:t>
    </dgm:pt>
    <dgm:pt modelId="{26C38C3E-6352-4E46-862A-C5486E99D6E2}" type="pres">
      <dgm:prSet presAssocID="{291858DD-12F5-4A39-B1DE-E8D64D85F8B7}" presName="connTx" presStyleLbl="parChTrans1D3" presStyleIdx="0" presStyleCnt="7"/>
      <dgm:spPr/>
      <dgm:t>
        <a:bodyPr/>
        <a:lstStyle/>
        <a:p>
          <a:endParaRPr lang="zh-TW" altLang="en-US"/>
        </a:p>
      </dgm:t>
    </dgm:pt>
    <dgm:pt modelId="{9994C1C4-A19F-4BDC-9ED1-EDBC82C5C49D}" type="pres">
      <dgm:prSet presAssocID="{CB54584E-F31D-42E6-9853-4D8978C7362A}" presName="root2" presStyleCnt="0"/>
      <dgm:spPr/>
    </dgm:pt>
    <dgm:pt modelId="{94CF1A7E-BB8A-4E80-8B95-B1454DDEF46B}" type="pres">
      <dgm:prSet presAssocID="{CB54584E-F31D-42E6-9853-4D8978C7362A}" presName="LevelTwoTextNode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0801C1B-79DA-4916-B9C5-CA57128B5915}" type="pres">
      <dgm:prSet presAssocID="{CB54584E-F31D-42E6-9853-4D8978C7362A}" presName="level3hierChild" presStyleCnt="0"/>
      <dgm:spPr/>
    </dgm:pt>
    <dgm:pt modelId="{7723D5B8-4249-4F65-93A4-70868ADE70DA}" type="pres">
      <dgm:prSet presAssocID="{124B6230-9B49-4585-9C9B-7573C58B3023}" presName="conn2-1" presStyleLbl="parChTrans1D3" presStyleIdx="1" presStyleCnt="7"/>
      <dgm:spPr/>
      <dgm:t>
        <a:bodyPr/>
        <a:lstStyle/>
        <a:p>
          <a:endParaRPr lang="zh-TW" altLang="en-US"/>
        </a:p>
      </dgm:t>
    </dgm:pt>
    <dgm:pt modelId="{5B179B59-4571-45AD-825B-8406BE0C42A0}" type="pres">
      <dgm:prSet presAssocID="{124B6230-9B49-4585-9C9B-7573C58B3023}" presName="connTx" presStyleLbl="parChTrans1D3" presStyleIdx="1" presStyleCnt="7"/>
      <dgm:spPr/>
      <dgm:t>
        <a:bodyPr/>
        <a:lstStyle/>
        <a:p>
          <a:endParaRPr lang="zh-TW" altLang="en-US"/>
        </a:p>
      </dgm:t>
    </dgm:pt>
    <dgm:pt modelId="{9C9CB5AA-015C-490F-AA8B-263CCD3DADF1}" type="pres">
      <dgm:prSet presAssocID="{860130B1-9EA8-4F6F-A789-6EC0B5C6B178}" presName="root2" presStyleCnt="0"/>
      <dgm:spPr/>
    </dgm:pt>
    <dgm:pt modelId="{B0EB8248-DB01-4F4E-B6B7-388E06A9B545}" type="pres">
      <dgm:prSet presAssocID="{860130B1-9EA8-4F6F-A789-6EC0B5C6B178}" presName="LevelTwoTextNode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734DE11-731A-472A-929A-55885FFFFCE2}" type="pres">
      <dgm:prSet presAssocID="{860130B1-9EA8-4F6F-A789-6EC0B5C6B178}" presName="level3hierChild" presStyleCnt="0"/>
      <dgm:spPr/>
    </dgm:pt>
    <dgm:pt modelId="{6BCF2510-5B04-458C-89DB-F622C2DE92FB}" type="pres">
      <dgm:prSet presAssocID="{0BD415F7-7551-40D0-BF41-2CDF2227C8FB}" presName="conn2-1" presStyleLbl="parChTrans1D3" presStyleIdx="2" presStyleCnt="7"/>
      <dgm:spPr/>
      <dgm:t>
        <a:bodyPr/>
        <a:lstStyle/>
        <a:p>
          <a:endParaRPr lang="zh-TW" altLang="en-US"/>
        </a:p>
      </dgm:t>
    </dgm:pt>
    <dgm:pt modelId="{A6C8C34A-6637-4078-80A9-59A5DC54FC4B}" type="pres">
      <dgm:prSet presAssocID="{0BD415F7-7551-40D0-BF41-2CDF2227C8FB}" presName="connTx" presStyleLbl="parChTrans1D3" presStyleIdx="2" presStyleCnt="7"/>
      <dgm:spPr/>
      <dgm:t>
        <a:bodyPr/>
        <a:lstStyle/>
        <a:p>
          <a:endParaRPr lang="zh-TW" altLang="en-US"/>
        </a:p>
      </dgm:t>
    </dgm:pt>
    <dgm:pt modelId="{4ABE44C3-618F-4EA2-B31D-EC4CB722146D}" type="pres">
      <dgm:prSet presAssocID="{BBE79858-BF01-4308-8B49-89B390070524}" presName="root2" presStyleCnt="0"/>
      <dgm:spPr/>
    </dgm:pt>
    <dgm:pt modelId="{A820CCB4-75D8-4411-95E0-54752931C385}" type="pres">
      <dgm:prSet presAssocID="{BBE79858-BF01-4308-8B49-89B390070524}" presName="LevelTwoTextNode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EA1DE46-1170-4189-AA70-EA33DB2CEF45}" type="pres">
      <dgm:prSet presAssocID="{BBE79858-BF01-4308-8B49-89B390070524}" presName="level3hierChild" presStyleCnt="0"/>
      <dgm:spPr/>
    </dgm:pt>
    <dgm:pt modelId="{E32872ED-39D9-4D9D-A4CF-C54F6AC72C92}" type="pres">
      <dgm:prSet presAssocID="{65911C43-B837-46F6-B9D3-CD085247C0BA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4A38AA30-6FA5-45D8-87A5-F95EC12A7BA6}" type="pres">
      <dgm:prSet presAssocID="{65911C43-B837-46F6-B9D3-CD085247C0BA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9FA639DA-709D-4D9F-8E9B-4818FB7946F4}" type="pres">
      <dgm:prSet presAssocID="{4A6B7493-A0FC-4DF1-A868-2EDE90E55D4A}" presName="root2" presStyleCnt="0"/>
      <dgm:spPr/>
    </dgm:pt>
    <dgm:pt modelId="{5DFB3A21-0560-4B4F-8593-D23BDAF136A6}" type="pres">
      <dgm:prSet presAssocID="{4A6B7493-A0FC-4DF1-A868-2EDE90E55D4A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100DE11-34BE-4FCB-9FCC-0F210C6C771B}" type="pres">
      <dgm:prSet presAssocID="{4A6B7493-A0FC-4DF1-A868-2EDE90E55D4A}" presName="level3hierChild" presStyleCnt="0"/>
      <dgm:spPr/>
    </dgm:pt>
    <dgm:pt modelId="{98393D61-6356-40B7-A6DA-91C85AEAC85D}" type="pres">
      <dgm:prSet presAssocID="{C162F737-35FC-4CC7-BCDF-C1287EACACF4}" presName="conn2-1" presStyleLbl="parChTrans1D3" presStyleIdx="3" presStyleCnt="7"/>
      <dgm:spPr/>
      <dgm:t>
        <a:bodyPr/>
        <a:lstStyle/>
        <a:p>
          <a:endParaRPr lang="zh-TW" altLang="en-US"/>
        </a:p>
      </dgm:t>
    </dgm:pt>
    <dgm:pt modelId="{4DE3E323-DDF7-4C7B-B33A-0654B944FBA1}" type="pres">
      <dgm:prSet presAssocID="{C162F737-35FC-4CC7-BCDF-C1287EACACF4}" presName="connTx" presStyleLbl="parChTrans1D3" presStyleIdx="3" presStyleCnt="7"/>
      <dgm:spPr/>
      <dgm:t>
        <a:bodyPr/>
        <a:lstStyle/>
        <a:p>
          <a:endParaRPr lang="zh-TW" altLang="en-US"/>
        </a:p>
      </dgm:t>
    </dgm:pt>
    <dgm:pt modelId="{BBA337D6-6D60-45CC-B51B-5D6DE2FE9C09}" type="pres">
      <dgm:prSet presAssocID="{7134E257-AC76-4703-B9AF-6C203052CF1D}" presName="root2" presStyleCnt="0"/>
      <dgm:spPr/>
    </dgm:pt>
    <dgm:pt modelId="{29FCD3E8-75D7-4512-8FD6-79D1369FD5A3}" type="pres">
      <dgm:prSet presAssocID="{7134E257-AC76-4703-B9AF-6C203052CF1D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71ACD5-F8D3-4E86-AE12-554A83BC0C55}" type="pres">
      <dgm:prSet presAssocID="{7134E257-AC76-4703-B9AF-6C203052CF1D}" presName="level3hierChild" presStyleCnt="0"/>
      <dgm:spPr/>
    </dgm:pt>
    <dgm:pt modelId="{E231BC08-6CC2-40D4-BA1D-CF5D201C4D9D}" type="pres">
      <dgm:prSet presAssocID="{EC3CE218-F083-4C99-98C6-ABC8CBA67F5B}" presName="conn2-1" presStyleLbl="parChTrans1D3" presStyleIdx="4" presStyleCnt="7"/>
      <dgm:spPr/>
      <dgm:t>
        <a:bodyPr/>
        <a:lstStyle/>
        <a:p>
          <a:endParaRPr lang="zh-TW" altLang="en-US"/>
        </a:p>
      </dgm:t>
    </dgm:pt>
    <dgm:pt modelId="{08204786-CF32-4526-B707-507D1D947C93}" type="pres">
      <dgm:prSet presAssocID="{EC3CE218-F083-4C99-98C6-ABC8CBA67F5B}" presName="connTx" presStyleLbl="parChTrans1D3" presStyleIdx="4" presStyleCnt="7"/>
      <dgm:spPr/>
      <dgm:t>
        <a:bodyPr/>
        <a:lstStyle/>
        <a:p>
          <a:endParaRPr lang="zh-TW" altLang="en-US"/>
        </a:p>
      </dgm:t>
    </dgm:pt>
    <dgm:pt modelId="{50BF7813-882B-4E04-8FC3-FCD657B5FF38}" type="pres">
      <dgm:prSet presAssocID="{088F077F-0662-4516-BEA3-C5B278AE64B5}" presName="root2" presStyleCnt="0"/>
      <dgm:spPr/>
    </dgm:pt>
    <dgm:pt modelId="{82A9A8F3-7BFF-49A6-8751-92422C81B4D5}" type="pres">
      <dgm:prSet presAssocID="{088F077F-0662-4516-BEA3-C5B278AE64B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2AE5A9B-BE10-43BA-BE08-22E56713CFA3}" type="pres">
      <dgm:prSet presAssocID="{088F077F-0662-4516-BEA3-C5B278AE64B5}" presName="level3hierChild" presStyleCnt="0"/>
      <dgm:spPr/>
    </dgm:pt>
    <dgm:pt modelId="{CC0CCCD9-3EF5-4303-B188-5B9C694D8BAD}" type="pres">
      <dgm:prSet presAssocID="{F5BB93E1-717B-47B6-9A32-D01D10254406}" presName="conn2-1" presStyleLbl="parChTrans1D3" presStyleIdx="5" presStyleCnt="7"/>
      <dgm:spPr/>
      <dgm:t>
        <a:bodyPr/>
        <a:lstStyle/>
        <a:p>
          <a:endParaRPr lang="zh-TW" altLang="en-US"/>
        </a:p>
      </dgm:t>
    </dgm:pt>
    <dgm:pt modelId="{C3C13D1E-0FC9-45C6-A564-4587E4F9435F}" type="pres">
      <dgm:prSet presAssocID="{F5BB93E1-717B-47B6-9A32-D01D10254406}" presName="connTx" presStyleLbl="parChTrans1D3" presStyleIdx="5" presStyleCnt="7"/>
      <dgm:spPr/>
      <dgm:t>
        <a:bodyPr/>
        <a:lstStyle/>
        <a:p>
          <a:endParaRPr lang="zh-TW" altLang="en-US"/>
        </a:p>
      </dgm:t>
    </dgm:pt>
    <dgm:pt modelId="{B528DE47-DAD9-400E-8D31-71A1176033E1}" type="pres">
      <dgm:prSet presAssocID="{E1E4D2E1-87DE-4479-9EAD-A697339A517C}" presName="root2" presStyleCnt="0"/>
      <dgm:spPr/>
    </dgm:pt>
    <dgm:pt modelId="{B3F72383-B9B6-4576-9019-F4F9582BF738}" type="pres">
      <dgm:prSet presAssocID="{E1E4D2E1-87DE-4479-9EAD-A697339A517C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FA99545-4429-4D86-8242-4F9F20A78D44}" type="pres">
      <dgm:prSet presAssocID="{E1E4D2E1-87DE-4479-9EAD-A697339A517C}" presName="level3hierChild" presStyleCnt="0"/>
      <dgm:spPr/>
    </dgm:pt>
    <dgm:pt modelId="{4F7C2D93-8FCA-47A6-B8A1-ACF4BED74872}" type="pres">
      <dgm:prSet presAssocID="{C944FA02-A121-4F9C-AFFA-369D1422CD74}" presName="conn2-1" presStyleLbl="parChTrans1D4" presStyleIdx="0" presStyleCnt="2"/>
      <dgm:spPr/>
      <dgm:t>
        <a:bodyPr/>
        <a:lstStyle/>
        <a:p>
          <a:endParaRPr lang="zh-TW" altLang="en-US"/>
        </a:p>
      </dgm:t>
    </dgm:pt>
    <dgm:pt modelId="{D58E67F6-B52F-4FD0-BE4B-D5CF505E0462}" type="pres">
      <dgm:prSet presAssocID="{C944FA02-A121-4F9C-AFFA-369D1422CD74}" presName="connTx" presStyleLbl="parChTrans1D4" presStyleIdx="0" presStyleCnt="2"/>
      <dgm:spPr/>
      <dgm:t>
        <a:bodyPr/>
        <a:lstStyle/>
        <a:p>
          <a:endParaRPr lang="zh-TW" altLang="en-US"/>
        </a:p>
      </dgm:t>
    </dgm:pt>
    <dgm:pt modelId="{07FFF557-6BAE-4751-B343-C815C3143434}" type="pres">
      <dgm:prSet presAssocID="{F587D47B-95A5-414E-AF73-CED77F9719F9}" presName="root2" presStyleCnt="0"/>
      <dgm:spPr/>
    </dgm:pt>
    <dgm:pt modelId="{9C94AA7B-C807-41E5-9693-28400E9E1678}" type="pres">
      <dgm:prSet presAssocID="{F587D47B-95A5-414E-AF73-CED77F9719F9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5CC6110-6CBD-40BF-88AA-C9E509F7BE2D}" type="pres">
      <dgm:prSet presAssocID="{F587D47B-95A5-414E-AF73-CED77F9719F9}" presName="level3hierChild" presStyleCnt="0"/>
      <dgm:spPr/>
    </dgm:pt>
    <dgm:pt modelId="{DE872733-5283-4B3B-8702-A0B5A8AC23A8}" type="pres">
      <dgm:prSet presAssocID="{2777A745-6A21-4645-8911-96DC701AC926}" presName="conn2-1" presStyleLbl="parChTrans1D4" presStyleIdx="1" presStyleCnt="2"/>
      <dgm:spPr/>
      <dgm:t>
        <a:bodyPr/>
        <a:lstStyle/>
        <a:p>
          <a:endParaRPr lang="zh-TW" altLang="en-US"/>
        </a:p>
      </dgm:t>
    </dgm:pt>
    <dgm:pt modelId="{7D44124E-E10C-41AF-99A9-DCBADF3CE619}" type="pres">
      <dgm:prSet presAssocID="{2777A745-6A21-4645-8911-96DC701AC926}" presName="connTx" presStyleLbl="parChTrans1D4" presStyleIdx="1" presStyleCnt="2"/>
      <dgm:spPr/>
      <dgm:t>
        <a:bodyPr/>
        <a:lstStyle/>
        <a:p>
          <a:endParaRPr lang="zh-TW" altLang="en-US"/>
        </a:p>
      </dgm:t>
    </dgm:pt>
    <dgm:pt modelId="{E34C535B-9A07-4424-9E21-C83CA901FC0E}" type="pres">
      <dgm:prSet presAssocID="{74773D27-CBDE-4C78-9884-7D99116448AB}" presName="root2" presStyleCnt="0"/>
      <dgm:spPr/>
    </dgm:pt>
    <dgm:pt modelId="{639E1595-07F6-463E-81ED-0CCA95CFB3BA}" type="pres">
      <dgm:prSet presAssocID="{74773D27-CBDE-4C78-9884-7D99116448AB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2A91229-8851-4445-8CD1-B9733FD7ED3D}" type="pres">
      <dgm:prSet presAssocID="{74773D27-CBDE-4C78-9884-7D99116448AB}" presName="level3hierChild" presStyleCnt="0"/>
      <dgm:spPr/>
    </dgm:pt>
    <dgm:pt modelId="{A8A1E61C-B2E7-4185-82A6-0B2EC51B85E7}" type="pres">
      <dgm:prSet presAssocID="{6B3CCD4A-D191-4299-82C2-5416219E92B8}" presName="conn2-1" presStyleLbl="parChTrans1D3" presStyleIdx="6" presStyleCnt="7"/>
      <dgm:spPr/>
      <dgm:t>
        <a:bodyPr/>
        <a:lstStyle/>
        <a:p>
          <a:endParaRPr lang="zh-TW" altLang="en-US"/>
        </a:p>
      </dgm:t>
    </dgm:pt>
    <dgm:pt modelId="{0A7C9656-339C-46FD-82DC-C90B6E717918}" type="pres">
      <dgm:prSet presAssocID="{6B3CCD4A-D191-4299-82C2-5416219E92B8}" presName="connTx" presStyleLbl="parChTrans1D3" presStyleIdx="6" presStyleCnt="7"/>
      <dgm:spPr/>
      <dgm:t>
        <a:bodyPr/>
        <a:lstStyle/>
        <a:p>
          <a:endParaRPr lang="zh-TW" altLang="en-US"/>
        </a:p>
      </dgm:t>
    </dgm:pt>
    <dgm:pt modelId="{EBECA1AE-284E-48F9-902D-FC7B674CABEC}" type="pres">
      <dgm:prSet presAssocID="{454F2DAE-7CCF-4AEC-99D0-AC6941F43658}" presName="root2" presStyleCnt="0"/>
      <dgm:spPr/>
    </dgm:pt>
    <dgm:pt modelId="{22A50A9F-F493-491E-8BF2-F75CCCA547DE}" type="pres">
      <dgm:prSet presAssocID="{454F2DAE-7CCF-4AEC-99D0-AC6941F43658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C5B5408-6E43-4313-B65B-692BC9546980}" type="pres">
      <dgm:prSet presAssocID="{454F2DAE-7CCF-4AEC-99D0-AC6941F43658}" presName="level3hierChild" presStyleCnt="0"/>
      <dgm:spPr/>
    </dgm:pt>
  </dgm:ptLst>
  <dgm:cxnLst>
    <dgm:cxn modelId="{7DAF853B-66C4-4B1D-BF17-55E466834053}" srcId="{4A6B7493-A0FC-4DF1-A868-2EDE90E55D4A}" destId="{454F2DAE-7CCF-4AEC-99D0-AC6941F43658}" srcOrd="3" destOrd="0" parTransId="{6B3CCD4A-D191-4299-82C2-5416219E92B8}" sibTransId="{3480F9D9-2BB3-45F1-8C6E-A072CF5C5CCD}"/>
    <dgm:cxn modelId="{8385983C-5544-403F-8B08-AAA63842B12B}" type="presOf" srcId="{BBE79858-BF01-4308-8B49-89B390070524}" destId="{A820CCB4-75D8-4411-95E0-54752931C385}" srcOrd="0" destOrd="0" presId="urn:microsoft.com/office/officeart/2005/8/layout/hierarchy2"/>
    <dgm:cxn modelId="{686578FB-0976-4052-AAFC-A63162202479}" srcId="{E1E4D2E1-87DE-4479-9EAD-A697339A517C}" destId="{F587D47B-95A5-414E-AF73-CED77F9719F9}" srcOrd="0" destOrd="0" parTransId="{C944FA02-A121-4F9C-AFFA-369D1422CD74}" sibTransId="{F67920F4-AED8-410E-B681-C47E1B7CB45B}"/>
    <dgm:cxn modelId="{8B5351CE-C23B-416E-AB6C-7AE263D4DCD0}" type="presOf" srcId="{124B6230-9B49-4585-9C9B-7573C58B3023}" destId="{5B179B59-4571-45AD-825B-8406BE0C42A0}" srcOrd="1" destOrd="0" presId="urn:microsoft.com/office/officeart/2005/8/layout/hierarchy2"/>
    <dgm:cxn modelId="{595E2B1B-7176-45D7-9466-544464DA52D0}" type="presOf" srcId="{291858DD-12F5-4A39-B1DE-E8D64D85F8B7}" destId="{26C38C3E-6352-4E46-862A-C5486E99D6E2}" srcOrd="1" destOrd="0" presId="urn:microsoft.com/office/officeart/2005/8/layout/hierarchy2"/>
    <dgm:cxn modelId="{DE32048C-D5B5-4704-B65F-10AB54684621}" type="presOf" srcId="{088F077F-0662-4516-BEA3-C5B278AE64B5}" destId="{82A9A8F3-7BFF-49A6-8751-92422C81B4D5}" srcOrd="0" destOrd="0" presId="urn:microsoft.com/office/officeart/2005/8/layout/hierarchy2"/>
    <dgm:cxn modelId="{47183068-D3F0-4364-8789-75534D9A2328}" type="presOf" srcId="{EC3CE218-F083-4C99-98C6-ABC8CBA67F5B}" destId="{E231BC08-6CC2-40D4-BA1D-CF5D201C4D9D}" srcOrd="0" destOrd="0" presId="urn:microsoft.com/office/officeart/2005/8/layout/hierarchy2"/>
    <dgm:cxn modelId="{B0D4FE8D-F94C-4113-87E2-61F57AB9533A}" type="presOf" srcId="{4A6B7493-A0FC-4DF1-A868-2EDE90E55D4A}" destId="{5DFB3A21-0560-4B4F-8593-D23BDAF136A6}" srcOrd="0" destOrd="0" presId="urn:microsoft.com/office/officeart/2005/8/layout/hierarchy2"/>
    <dgm:cxn modelId="{01799B3C-05A2-40E7-AAF2-5825387CA507}" srcId="{8291388B-ACF1-4E2A-A1FD-9903BD25E839}" destId="{71BD6D97-B6C8-4EE0-92D2-E8865CB3001A}" srcOrd="0" destOrd="0" parTransId="{ED4A84BE-4D2F-4D6A-9D8E-42F5A6D5D6CF}" sibTransId="{037750A0-8BC2-4740-B99B-5F09EB04BA75}"/>
    <dgm:cxn modelId="{A3A21F7B-2090-46EC-AEF9-0CEB9247DB6B}" type="presOf" srcId="{7134E257-AC76-4703-B9AF-6C203052CF1D}" destId="{29FCD3E8-75D7-4512-8FD6-79D1369FD5A3}" srcOrd="0" destOrd="0" presId="urn:microsoft.com/office/officeart/2005/8/layout/hierarchy2"/>
    <dgm:cxn modelId="{8C2117A4-B58A-4AF4-8C66-1D8867613A20}" type="presOf" srcId="{EC3CE218-F083-4C99-98C6-ABC8CBA67F5B}" destId="{08204786-CF32-4526-B707-507D1D947C93}" srcOrd="1" destOrd="0" presId="urn:microsoft.com/office/officeart/2005/8/layout/hierarchy2"/>
    <dgm:cxn modelId="{F8915407-774F-4576-8104-9287CB29FA2A}" srcId="{7A569C87-A0BB-45B2-B01B-E82B8B2448E2}" destId="{860130B1-9EA8-4F6F-A789-6EC0B5C6B178}" srcOrd="1" destOrd="0" parTransId="{124B6230-9B49-4585-9C9B-7573C58B3023}" sibTransId="{55C33A00-B406-4783-BFDC-FBD4BD955574}"/>
    <dgm:cxn modelId="{C3993B09-D170-49B3-A34F-46F36BD14E0C}" srcId="{7A569C87-A0BB-45B2-B01B-E82B8B2448E2}" destId="{CB54584E-F31D-42E6-9853-4D8978C7362A}" srcOrd="0" destOrd="0" parTransId="{291858DD-12F5-4A39-B1DE-E8D64D85F8B7}" sibTransId="{D785F9F6-86D5-40B3-A6AC-3EC71939C440}"/>
    <dgm:cxn modelId="{2C3C9EDC-DE07-4CAA-8263-B972C1C292D9}" type="presOf" srcId="{6B3CCD4A-D191-4299-82C2-5416219E92B8}" destId="{A8A1E61C-B2E7-4185-82A6-0B2EC51B85E7}" srcOrd="0" destOrd="0" presId="urn:microsoft.com/office/officeart/2005/8/layout/hierarchy2"/>
    <dgm:cxn modelId="{506CA4EF-E78E-46EE-95E5-DC4703F54708}" type="presOf" srcId="{C162F737-35FC-4CC7-BCDF-C1287EACACF4}" destId="{98393D61-6356-40B7-A6DA-91C85AEAC85D}" srcOrd="0" destOrd="0" presId="urn:microsoft.com/office/officeart/2005/8/layout/hierarchy2"/>
    <dgm:cxn modelId="{BACE1076-B7F7-4119-94F6-DD0123F4D9B9}" srcId="{71BD6D97-B6C8-4EE0-92D2-E8865CB3001A}" destId="{7A569C87-A0BB-45B2-B01B-E82B8B2448E2}" srcOrd="0" destOrd="0" parTransId="{73C975EE-67BC-4557-A87A-47E544C915A5}" sibTransId="{3E2BF82A-7B8A-40E4-96CC-188C0DE929FF}"/>
    <dgm:cxn modelId="{C074C446-0C2D-4DB9-8DF9-A6C7B8075A7B}" type="presOf" srcId="{C162F737-35FC-4CC7-BCDF-C1287EACACF4}" destId="{4DE3E323-DDF7-4C7B-B33A-0654B944FBA1}" srcOrd="1" destOrd="0" presId="urn:microsoft.com/office/officeart/2005/8/layout/hierarchy2"/>
    <dgm:cxn modelId="{6D361410-A6D6-47ED-94AD-FFC80FCC122D}" type="presOf" srcId="{65911C43-B837-46F6-B9D3-CD085247C0BA}" destId="{E32872ED-39D9-4D9D-A4CF-C54F6AC72C92}" srcOrd="0" destOrd="0" presId="urn:microsoft.com/office/officeart/2005/8/layout/hierarchy2"/>
    <dgm:cxn modelId="{B11EE133-F608-4669-9A02-A7C41A280AAB}" type="presOf" srcId="{F587D47B-95A5-414E-AF73-CED77F9719F9}" destId="{9C94AA7B-C807-41E5-9693-28400E9E1678}" srcOrd="0" destOrd="0" presId="urn:microsoft.com/office/officeart/2005/8/layout/hierarchy2"/>
    <dgm:cxn modelId="{921238AC-6E72-45AC-8D1C-3E54C3BB576C}" srcId="{4A6B7493-A0FC-4DF1-A868-2EDE90E55D4A}" destId="{088F077F-0662-4516-BEA3-C5B278AE64B5}" srcOrd="1" destOrd="0" parTransId="{EC3CE218-F083-4C99-98C6-ABC8CBA67F5B}" sibTransId="{84B12815-C29A-4A57-B052-E98458864667}"/>
    <dgm:cxn modelId="{F96F27E5-8714-4663-9A74-F4D2AFA7C372}" type="presOf" srcId="{73C975EE-67BC-4557-A87A-47E544C915A5}" destId="{DBF333C3-311D-43D7-BCA8-1549518481EC}" srcOrd="1" destOrd="0" presId="urn:microsoft.com/office/officeart/2005/8/layout/hierarchy2"/>
    <dgm:cxn modelId="{C04A7507-B628-4FC4-96DF-7DFFAD8F310E}" type="presOf" srcId="{124B6230-9B49-4585-9C9B-7573C58B3023}" destId="{7723D5B8-4249-4F65-93A4-70868ADE70DA}" srcOrd="0" destOrd="0" presId="urn:microsoft.com/office/officeart/2005/8/layout/hierarchy2"/>
    <dgm:cxn modelId="{9C607F88-756F-4B39-B162-130CD7D585EA}" type="presOf" srcId="{73C975EE-67BC-4557-A87A-47E544C915A5}" destId="{42310F36-AA8C-4EE8-AF00-5FCF319031A3}" srcOrd="0" destOrd="0" presId="urn:microsoft.com/office/officeart/2005/8/layout/hierarchy2"/>
    <dgm:cxn modelId="{B73EEC9A-E986-4E67-AE1B-B8FF92173A0B}" type="presOf" srcId="{860130B1-9EA8-4F6F-A789-6EC0B5C6B178}" destId="{B0EB8248-DB01-4F4E-B6B7-388E06A9B545}" srcOrd="0" destOrd="0" presId="urn:microsoft.com/office/officeart/2005/8/layout/hierarchy2"/>
    <dgm:cxn modelId="{22F58385-1CFB-439F-BE90-153FF33BCBAC}" type="presOf" srcId="{C944FA02-A121-4F9C-AFFA-369D1422CD74}" destId="{4F7C2D93-8FCA-47A6-B8A1-ACF4BED74872}" srcOrd="0" destOrd="0" presId="urn:microsoft.com/office/officeart/2005/8/layout/hierarchy2"/>
    <dgm:cxn modelId="{9D010F73-5294-412E-BDA6-114AA30DAFC5}" srcId="{4A6B7493-A0FC-4DF1-A868-2EDE90E55D4A}" destId="{7134E257-AC76-4703-B9AF-6C203052CF1D}" srcOrd="0" destOrd="0" parTransId="{C162F737-35FC-4CC7-BCDF-C1287EACACF4}" sibTransId="{9361A011-4FE1-49AD-8D26-4414B193DDF2}"/>
    <dgm:cxn modelId="{ECB9DAC7-8D78-40BE-B1A5-71F417D695A8}" type="presOf" srcId="{71BD6D97-B6C8-4EE0-92D2-E8865CB3001A}" destId="{171E86A3-D684-44C8-86C0-59DF8192A417}" srcOrd="0" destOrd="0" presId="urn:microsoft.com/office/officeart/2005/8/layout/hierarchy2"/>
    <dgm:cxn modelId="{188EA2FC-5A2D-4E2C-B3B1-B6B8C6F4625C}" type="presOf" srcId="{0BD415F7-7551-40D0-BF41-2CDF2227C8FB}" destId="{A6C8C34A-6637-4078-80A9-59A5DC54FC4B}" srcOrd="1" destOrd="0" presId="urn:microsoft.com/office/officeart/2005/8/layout/hierarchy2"/>
    <dgm:cxn modelId="{4A37A945-228D-4C08-A0E7-DF713FBF3396}" type="presOf" srcId="{454F2DAE-7CCF-4AEC-99D0-AC6941F43658}" destId="{22A50A9F-F493-491E-8BF2-F75CCCA547DE}" srcOrd="0" destOrd="0" presId="urn:microsoft.com/office/officeart/2005/8/layout/hierarchy2"/>
    <dgm:cxn modelId="{34B874BB-9562-4A11-97CB-A86080ADF92B}" srcId="{7A569C87-A0BB-45B2-B01B-E82B8B2448E2}" destId="{BBE79858-BF01-4308-8B49-89B390070524}" srcOrd="2" destOrd="0" parTransId="{0BD415F7-7551-40D0-BF41-2CDF2227C8FB}" sibTransId="{0FF41A74-4D63-430B-A7F1-129A2BC07A1D}"/>
    <dgm:cxn modelId="{3B22D2B0-3954-4F50-A74E-E00D99220D58}" type="presOf" srcId="{7A569C87-A0BB-45B2-B01B-E82B8B2448E2}" destId="{05B027CB-194E-4CA5-8B66-66BBDF4B7F76}" srcOrd="0" destOrd="0" presId="urn:microsoft.com/office/officeart/2005/8/layout/hierarchy2"/>
    <dgm:cxn modelId="{B6F13424-0164-414B-97C7-AB4CFEBC1AD2}" type="presOf" srcId="{8291388B-ACF1-4E2A-A1FD-9903BD25E839}" destId="{BA703B4D-AFC9-4CCE-9BE1-2D262AE37C83}" srcOrd="0" destOrd="0" presId="urn:microsoft.com/office/officeart/2005/8/layout/hierarchy2"/>
    <dgm:cxn modelId="{5667FA87-28BD-4825-8BE6-8096F0FE29E3}" srcId="{E1E4D2E1-87DE-4479-9EAD-A697339A517C}" destId="{74773D27-CBDE-4C78-9884-7D99116448AB}" srcOrd="1" destOrd="0" parTransId="{2777A745-6A21-4645-8911-96DC701AC926}" sibTransId="{8D84DDAB-1563-468E-83E1-9FCEF70B5243}"/>
    <dgm:cxn modelId="{661E470E-B398-445F-A6EF-CF2795859EC2}" srcId="{71BD6D97-B6C8-4EE0-92D2-E8865CB3001A}" destId="{4A6B7493-A0FC-4DF1-A868-2EDE90E55D4A}" srcOrd="1" destOrd="0" parTransId="{65911C43-B837-46F6-B9D3-CD085247C0BA}" sibTransId="{F0A3BE80-52D8-4137-8D3A-38FD1AFD02FB}"/>
    <dgm:cxn modelId="{8739DC2A-C991-4F0A-8B73-A65891FB4958}" type="presOf" srcId="{E1E4D2E1-87DE-4479-9EAD-A697339A517C}" destId="{B3F72383-B9B6-4576-9019-F4F9582BF738}" srcOrd="0" destOrd="0" presId="urn:microsoft.com/office/officeart/2005/8/layout/hierarchy2"/>
    <dgm:cxn modelId="{21CDFE54-CB19-4763-8C01-2ABF98A92FA5}" type="presOf" srcId="{2777A745-6A21-4645-8911-96DC701AC926}" destId="{7D44124E-E10C-41AF-99A9-DCBADF3CE619}" srcOrd="1" destOrd="0" presId="urn:microsoft.com/office/officeart/2005/8/layout/hierarchy2"/>
    <dgm:cxn modelId="{04DFD93B-DD74-4013-82E7-2009CF2F77B7}" type="presOf" srcId="{0BD415F7-7551-40D0-BF41-2CDF2227C8FB}" destId="{6BCF2510-5B04-458C-89DB-F622C2DE92FB}" srcOrd="0" destOrd="0" presId="urn:microsoft.com/office/officeart/2005/8/layout/hierarchy2"/>
    <dgm:cxn modelId="{23CAEF28-CA9E-41AC-B60A-331E62B58377}" type="presOf" srcId="{6B3CCD4A-D191-4299-82C2-5416219E92B8}" destId="{0A7C9656-339C-46FD-82DC-C90B6E717918}" srcOrd="1" destOrd="0" presId="urn:microsoft.com/office/officeart/2005/8/layout/hierarchy2"/>
    <dgm:cxn modelId="{4F36EF0A-920D-4CC7-91E8-9DB35E21A6A6}" type="presOf" srcId="{65911C43-B837-46F6-B9D3-CD085247C0BA}" destId="{4A38AA30-6FA5-45D8-87A5-F95EC12A7BA6}" srcOrd="1" destOrd="0" presId="urn:microsoft.com/office/officeart/2005/8/layout/hierarchy2"/>
    <dgm:cxn modelId="{CBCB7D8A-8210-4991-B4CF-73A076AD8D2F}" type="presOf" srcId="{291858DD-12F5-4A39-B1DE-E8D64D85F8B7}" destId="{58E8069B-8CA3-4560-A149-9BA571D51A30}" srcOrd="0" destOrd="0" presId="urn:microsoft.com/office/officeart/2005/8/layout/hierarchy2"/>
    <dgm:cxn modelId="{BFE938B6-66A7-4344-AF27-EC5F12F3D44B}" type="presOf" srcId="{74773D27-CBDE-4C78-9884-7D99116448AB}" destId="{639E1595-07F6-463E-81ED-0CCA95CFB3BA}" srcOrd="0" destOrd="0" presId="urn:microsoft.com/office/officeart/2005/8/layout/hierarchy2"/>
    <dgm:cxn modelId="{6C21AF54-A86A-4151-8975-21CF10843051}" type="presOf" srcId="{F5BB93E1-717B-47B6-9A32-D01D10254406}" destId="{C3C13D1E-0FC9-45C6-A564-4587E4F9435F}" srcOrd="1" destOrd="0" presId="urn:microsoft.com/office/officeart/2005/8/layout/hierarchy2"/>
    <dgm:cxn modelId="{F121D51A-B391-49AE-84D1-81B88816430E}" srcId="{4A6B7493-A0FC-4DF1-A868-2EDE90E55D4A}" destId="{E1E4D2E1-87DE-4479-9EAD-A697339A517C}" srcOrd="2" destOrd="0" parTransId="{F5BB93E1-717B-47B6-9A32-D01D10254406}" sibTransId="{688412B6-2F80-49AB-8645-965DFC302370}"/>
    <dgm:cxn modelId="{7F024E01-CF3E-4CE4-AAC7-D61347255574}" type="presOf" srcId="{F5BB93E1-717B-47B6-9A32-D01D10254406}" destId="{CC0CCCD9-3EF5-4303-B188-5B9C694D8BAD}" srcOrd="0" destOrd="0" presId="urn:microsoft.com/office/officeart/2005/8/layout/hierarchy2"/>
    <dgm:cxn modelId="{2E113E59-C39A-4222-826B-9418ACEC56D4}" type="presOf" srcId="{CB54584E-F31D-42E6-9853-4D8978C7362A}" destId="{94CF1A7E-BB8A-4E80-8B95-B1454DDEF46B}" srcOrd="0" destOrd="0" presId="urn:microsoft.com/office/officeart/2005/8/layout/hierarchy2"/>
    <dgm:cxn modelId="{416AF4DA-97AC-45FE-959C-34E3D7FFB292}" type="presOf" srcId="{2777A745-6A21-4645-8911-96DC701AC926}" destId="{DE872733-5283-4B3B-8702-A0B5A8AC23A8}" srcOrd="0" destOrd="0" presId="urn:microsoft.com/office/officeart/2005/8/layout/hierarchy2"/>
    <dgm:cxn modelId="{689DD2BD-1FA6-4CE9-8ECD-397356A7EF36}" type="presOf" srcId="{C944FA02-A121-4F9C-AFFA-369D1422CD74}" destId="{D58E67F6-B52F-4FD0-BE4B-D5CF505E0462}" srcOrd="1" destOrd="0" presId="urn:microsoft.com/office/officeart/2005/8/layout/hierarchy2"/>
    <dgm:cxn modelId="{04D3C8AA-3DB1-4D9B-B97E-9CB1A2753637}" type="presParOf" srcId="{BA703B4D-AFC9-4CCE-9BE1-2D262AE37C83}" destId="{79E4AEF0-A314-4CEA-9E2C-36EA85FAFB95}" srcOrd="0" destOrd="0" presId="urn:microsoft.com/office/officeart/2005/8/layout/hierarchy2"/>
    <dgm:cxn modelId="{F1945404-7598-4367-A009-FCC39FBF1313}" type="presParOf" srcId="{79E4AEF0-A314-4CEA-9E2C-36EA85FAFB95}" destId="{171E86A3-D684-44C8-86C0-59DF8192A417}" srcOrd="0" destOrd="0" presId="urn:microsoft.com/office/officeart/2005/8/layout/hierarchy2"/>
    <dgm:cxn modelId="{04EF856B-627A-47C8-88B5-DF4E9D5624D2}" type="presParOf" srcId="{79E4AEF0-A314-4CEA-9E2C-36EA85FAFB95}" destId="{F2EB1619-10BD-477E-959B-28A72743CFD7}" srcOrd="1" destOrd="0" presId="urn:microsoft.com/office/officeart/2005/8/layout/hierarchy2"/>
    <dgm:cxn modelId="{C7585473-FBBB-47EF-9251-EBF12F743970}" type="presParOf" srcId="{F2EB1619-10BD-477E-959B-28A72743CFD7}" destId="{42310F36-AA8C-4EE8-AF00-5FCF319031A3}" srcOrd="0" destOrd="0" presId="urn:microsoft.com/office/officeart/2005/8/layout/hierarchy2"/>
    <dgm:cxn modelId="{993245D9-61B8-4A16-A6B6-1F356B5CAED2}" type="presParOf" srcId="{42310F36-AA8C-4EE8-AF00-5FCF319031A3}" destId="{DBF333C3-311D-43D7-BCA8-1549518481EC}" srcOrd="0" destOrd="0" presId="urn:microsoft.com/office/officeart/2005/8/layout/hierarchy2"/>
    <dgm:cxn modelId="{E62D8B96-5FEB-4026-B435-C27F118DE5AC}" type="presParOf" srcId="{F2EB1619-10BD-477E-959B-28A72743CFD7}" destId="{04381C49-7CB8-40BD-A826-D1622EFD826F}" srcOrd="1" destOrd="0" presId="urn:microsoft.com/office/officeart/2005/8/layout/hierarchy2"/>
    <dgm:cxn modelId="{F8541B49-BE70-4B3A-A567-EB6B20B31D73}" type="presParOf" srcId="{04381C49-7CB8-40BD-A826-D1622EFD826F}" destId="{05B027CB-194E-4CA5-8B66-66BBDF4B7F76}" srcOrd="0" destOrd="0" presId="urn:microsoft.com/office/officeart/2005/8/layout/hierarchy2"/>
    <dgm:cxn modelId="{640595E8-49C9-41F6-AFE1-9B3AA0D452AE}" type="presParOf" srcId="{04381C49-7CB8-40BD-A826-D1622EFD826F}" destId="{0A34249C-E231-4F57-8F23-283915608B4D}" srcOrd="1" destOrd="0" presId="urn:microsoft.com/office/officeart/2005/8/layout/hierarchy2"/>
    <dgm:cxn modelId="{FE4F5E6C-2564-4EF9-A872-68E95A1EB0CE}" type="presParOf" srcId="{0A34249C-E231-4F57-8F23-283915608B4D}" destId="{58E8069B-8CA3-4560-A149-9BA571D51A30}" srcOrd="0" destOrd="0" presId="urn:microsoft.com/office/officeart/2005/8/layout/hierarchy2"/>
    <dgm:cxn modelId="{1B6A907F-6627-4371-B540-570CE3AF6EFD}" type="presParOf" srcId="{58E8069B-8CA3-4560-A149-9BA571D51A30}" destId="{26C38C3E-6352-4E46-862A-C5486E99D6E2}" srcOrd="0" destOrd="0" presId="urn:microsoft.com/office/officeart/2005/8/layout/hierarchy2"/>
    <dgm:cxn modelId="{0AD899FF-4152-48DA-8841-EF80949B8596}" type="presParOf" srcId="{0A34249C-E231-4F57-8F23-283915608B4D}" destId="{9994C1C4-A19F-4BDC-9ED1-EDBC82C5C49D}" srcOrd="1" destOrd="0" presId="urn:microsoft.com/office/officeart/2005/8/layout/hierarchy2"/>
    <dgm:cxn modelId="{3C3CE5E1-1B12-4D8D-B119-054021911BCB}" type="presParOf" srcId="{9994C1C4-A19F-4BDC-9ED1-EDBC82C5C49D}" destId="{94CF1A7E-BB8A-4E80-8B95-B1454DDEF46B}" srcOrd="0" destOrd="0" presId="urn:microsoft.com/office/officeart/2005/8/layout/hierarchy2"/>
    <dgm:cxn modelId="{D4F60D7C-F75F-480F-ADE1-F8182FBBD6F0}" type="presParOf" srcId="{9994C1C4-A19F-4BDC-9ED1-EDBC82C5C49D}" destId="{E0801C1B-79DA-4916-B9C5-CA57128B5915}" srcOrd="1" destOrd="0" presId="urn:microsoft.com/office/officeart/2005/8/layout/hierarchy2"/>
    <dgm:cxn modelId="{C90F624B-8220-4722-933C-7A910F023944}" type="presParOf" srcId="{0A34249C-E231-4F57-8F23-283915608B4D}" destId="{7723D5B8-4249-4F65-93A4-70868ADE70DA}" srcOrd="2" destOrd="0" presId="urn:microsoft.com/office/officeart/2005/8/layout/hierarchy2"/>
    <dgm:cxn modelId="{8FD2958A-6E49-4B09-AF55-066D0AB0A9EE}" type="presParOf" srcId="{7723D5B8-4249-4F65-93A4-70868ADE70DA}" destId="{5B179B59-4571-45AD-825B-8406BE0C42A0}" srcOrd="0" destOrd="0" presId="urn:microsoft.com/office/officeart/2005/8/layout/hierarchy2"/>
    <dgm:cxn modelId="{80FB806D-F1D1-49D1-B1A8-4680005606B6}" type="presParOf" srcId="{0A34249C-E231-4F57-8F23-283915608B4D}" destId="{9C9CB5AA-015C-490F-AA8B-263CCD3DADF1}" srcOrd="3" destOrd="0" presId="urn:microsoft.com/office/officeart/2005/8/layout/hierarchy2"/>
    <dgm:cxn modelId="{304A3D47-1C25-4DF0-B226-75CCCC0002F2}" type="presParOf" srcId="{9C9CB5AA-015C-490F-AA8B-263CCD3DADF1}" destId="{B0EB8248-DB01-4F4E-B6B7-388E06A9B545}" srcOrd="0" destOrd="0" presId="urn:microsoft.com/office/officeart/2005/8/layout/hierarchy2"/>
    <dgm:cxn modelId="{5809BE9C-7819-4F1A-9C15-B50FF76BA583}" type="presParOf" srcId="{9C9CB5AA-015C-490F-AA8B-263CCD3DADF1}" destId="{E734DE11-731A-472A-929A-55885FFFFCE2}" srcOrd="1" destOrd="0" presId="urn:microsoft.com/office/officeart/2005/8/layout/hierarchy2"/>
    <dgm:cxn modelId="{DACF5E9D-4122-45FB-AF68-1E078B62A023}" type="presParOf" srcId="{0A34249C-E231-4F57-8F23-283915608B4D}" destId="{6BCF2510-5B04-458C-89DB-F622C2DE92FB}" srcOrd="4" destOrd="0" presId="urn:microsoft.com/office/officeart/2005/8/layout/hierarchy2"/>
    <dgm:cxn modelId="{AE497021-574B-4B0F-BF78-91839F5C8F9B}" type="presParOf" srcId="{6BCF2510-5B04-458C-89DB-F622C2DE92FB}" destId="{A6C8C34A-6637-4078-80A9-59A5DC54FC4B}" srcOrd="0" destOrd="0" presId="urn:microsoft.com/office/officeart/2005/8/layout/hierarchy2"/>
    <dgm:cxn modelId="{5728F72E-8A3B-46AF-B6ED-811394E0CD77}" type="presParOf" srcId="{0A34249C-E231-4F57-8F23-283915608B4D}" destId="{4ABE44C3-618F-4EA2-B31D-EC4CB722146D}" srcOrd="5" destOrd="0" presId="urn:microsoft.com/office/officeart/2005/8/layout/hierarchy2"/>
    <dgm:cxn modelId="{4BAD4CDE-966B-4335-8A68-1AE4F9E1F4E5}" type="presParOf" srcId="{4ABE44C3-618F-4EA2-B31D-EC4CB722146D}" destId="{A820CCB4-75D8-4411-95E0-54752931C385}" srcOrd="0" destOrd="0" presId="urn:microsoft.com/office/officeart/2005/8/layout/hierarchy2"/>
    <dgm:cxn modelId="{F0C68E96-A965-4BAE-8410-95AFBB7CC5A0}" type="presParOf" srcId="{4ABE44C3-618F-4EA2-B31D-EC4CB722146D}" destId="{DEA1DE46-1170-4189-AA70-EA33DB2CEF45}" srcOrd="1" destOrd="0" presId="urn:microsoft.com/office/officeart/2005/8/layout/hierarchy2"/>
    <dgm:cxn modelId="{D7909C6E-0FD9-4281-A911-494D23C07A34}" type="presParOf" srcId="{F2EB1619-10BD-477E-959B-28A72743CFD7}" destId="{E32872ED-39D9-4D9D-A4CF-C54F6AC72C92}" srcOrd="2" destOrd="0" presId="urn:microsoft.com/office/officeart/2005/8/layout/hierarchy2"/>
    <dgm:cxn modelId="{2EBFC65A-4F44-42E1-AB03-BC3A794D9324}" type="presParOf" srcId="{E32872ED-39D9-4D9D-A4CF-C54F6AC72C92}" destId="{4A38AA30-6FA5-45D8-87A5-F95EC12A7BA6}" srcOrd="0" destOrd="0" presId="urn:microsoft.com/office/officeart/2005/8/layout/hierarchy2"/>
    <dgm:cxn modelId="{B4B9851E-2E40-4F64-B182-C6381C6EE0D6}" type="presParOf" srcId="{F2EB1619-10BD-477E-959B-28A72743CFD7}" destId="{9FA639DA-709D-4D9F-8E9B-4818FB7946F4}" srcOrd="3" destOrd="0" presId="urn:microsoft.com/office/officeart/2005/8/layout/hierarchy2"/>
    <dgm:cxn modelId="{1D13A19D-A46D-4742-9904-4413B11D2F14}" type="presParOf" srcId="{9FA639DA-709D-4D9F-8E9B-4818FB7946F4}" destId="{5DFB3A21-0560-4B4F-8593-D23BDAF136A6}" srcOrd="0" destOrd="0" presId="urn:microsoft.com/office/officeart/2005/8/layout/hierarchy2"/>
    <dgm:cxn modelId="{309D1E72-C224-4887-8A03-C477F1D9938E}" type="presParOf" srcId="{9FA639DA-709D-4D9F-8E9B-4818FB7946F4}" destId="{1100DE11-34BE-4FCB-9FCC-0F210C6C771B}" srcOrd="1" destOrd="0" presId="urn:microsoft.com/office/officeart/2005/8/layout/hierarchy2"/>
    <dgm:cxn modelId="{B6B9C5A5-C86C-4113-9B72-2676398E31C6}" type="presParOf" srcId="{1100DE11-34BE-4FCB-9FCC-0F210C6C771B}" destId="{98393D61-6356-40B7-A6DA-91C85AEAC85D}" srcOrd="0" destOrd="0" presId="urn:microsoft.com/office/officeart/2005/8/layout/hierarchy2"/>
    <dgm:cxn modelId="{0265726C-41DB-4F4C-ADAC-99ED074E3631}" type="presParOf" srcId="{98393D61-6356-40B7-A6DA-91C85AEAC85D}" destId="{4DE3E323-DDF7-4C7B-B33A-0654B944FBA1}" srcOrd="0" destOrd="0" presId="urn:microsoft.com/office/officeart/2005/8/layout/hierarchy2"/>
    <dgm:cxn modelId="{E54BBB86-8951-4BEE-9593-DAC7EE64AF84}" type="presParOf" srcId="{1100DE11-34BE-4FCB-9FCC-0F210C6C771B}" destId="{BBA337D6-6D60-45CC-B51B-5D6DE2FE9C09}" srcOrd="1" destOrd="0" presId="urn:microsoft.com/office/officeart/2005/8/layout/hierarchy2"/>
    <dgm:cxn modelId="{B5271766-8225-49BE-A646-A385917D178A}" type="presParOf" srcId="{BBA337D6-6D60-45CC-B51B-5D6DE2FE9C09}" destId="{29FCD3E8-75D7-4512-8FD6-79D1369FD5A3}" srcOrd="0" destOrd="0" presId="urn:microsoft.com/office/officeart/2005/8/layout/hierarchy2"/>
    <dgm:cxn modelId="{61000C3E-A27A-4BA4-B48A-209B03220BCB}" type="presParOf" srcId="{BBA337D6-6D60-45CC-B51B-5D6DE2FE9C09}" destId="{4D71ACD5-F8D3-4E86-AE12-554A83BC0C55}" srcOrd="1" destOrd="0" presId="urn:microsoft.com/office/officeart/2005/8/layout/hierarchy2"/>
    <dgm:cxn modelId="{B4634B58-9F25-43A1-A43E-69E1F0E83FEF}" type="presParOf" srcId="{1100DE11-34BE-4FCB-9FCC-0F210C6C771B}" destId="{E231BC08-6CC2-40D4-BA1D-CF5D201C4D9D}" srcOrd="2" destOrd="0" presId="urn:microsoft.com/office/officeart/2005/8/layout/hierarchy2"/>
    <dgm:cxn modelId="{C5F75F01-C856-41DF-9BF2-6322CFB1AFD9}" type="presParOf" srcId="{E231BC08-6CC2-40D4-BA1D-CF5D201C4D9D}" destId="{08204786-CF32-4526-B707-507D1D947C93}" srcOrd="0" destOrd="0" presId="urn:microsoft.com/office/officeart/2005/8/layout/hierarchy2"/>
    <dgm:cxn modelId="{673CBC8E-B265-4526-BCD6-794C80D1DA9F}" type="presParOf" srcId="{1100DE11-34BE-4FCB-9FCC-0F210C6C771B}" destId="{50BF7813-882B-4E04-8FC3-FCD657B5FF38}" srcOrd="3" destOrd="0" presId="urn:microsoft.com/office/officeart/2005/8/layout/hierarchy2"/>
    <dgm:cxn modelId="{4510E5D8-BFF5-4FF7-998C-50DDCB7C4619}" type="presParOf" srcId="{50BF7813-882B-4E04-8FC3-FCD657B5FF38}" destId="{82A9A8F3-7BFF-49A6-8751-92422C81B4D5}" srcOrd="0" destOrd="0" presId="urn:microsoft.com/office/officeart/2005/8/layout/hierarchy2"/>
    <dgm:cxn modelId="{FA9A124D-AAC8-4639-B55F-7B134487D9D0}" type="presParOf" srcId="{50BF7813-882B-4E04-8FC3-FCD657B5FF38}" destId="{22AE5A9B-BE10-43BA-BE08-22E56713CFA3}" srcOrd="1" destOrd="0" presId="urn:microsoft.com/office/officeart/2005/8/layout/hierarchy2"/>
    <dgm:cxn modelId="{76EE7CAB-592F-4406-8A5C-73604BB28583}" type="presParOf" srcId="{1100DE11-34BE-4FCB-9FCC-0F210C6C771B}" destId="{CC0CCCD9-3EF5-4303-B188-5B9C694D8BAD}" srcOrd="4" destOrd="0" presId="urn:microsoft.com/office/officeart/2005/8/layout/hierarchy2"/>
    <dgm:cxn modelId="{A77BD380-907B-45F6-A457-E149BA864B53}" type="presParOf" srcId="{CC0CCCD9-3EF5-4303-B188-5B9C694D8BAD}" destId="{C3C13D1E-0FC9-45C6-A564-4587E4F9435F}" srcOrd="0" destOrd="0" presId="urn:microsoft.com/office/officeart/2005/8/layout/hierarchy2"/>
    <dgm:cxn modelId="{0FC60D49-527C-44A6-B396-F8D9961B9187}" type="presParOf" srcId="{1100DE11-34BE-4FCB-9FCC-0F210C6C771B}" destId="{B528DE47-DAD9-400E-8D31-71A1176033E1}" srcOrd="5" destOrd="0" presId="urn:microsoft.com/office/officeart/2005/8/layout/hierarchy2"/>
    <dgm:cxn modelId="{99CFEE7D-14E7-4A9D-BD5F-C8766F95C38E}" type="presParOf" srcId="{B528DE47-DAD9-400E-8D31-71A1176033E1}" destId="{B3F72383-B9B6-4576-9019-F4F9582BF738}" srcOrd="0" destOrd="0" presId="urn:microsoft.com/office/officeart/2005/8/layout/hierarchy2"/>
    <dgm:cxn modelId="{531DAC51-9C88-432D-A816-26F94A35C984}" type="presParOf" srcId="{B528DE47-DAD9-400E-8D31-71A1176033E1}" destId="{3FA99545-4429-4D86-8242-4F9F20A78D44}" srcOrd="1" destOrd="0" presId="urn:microsoft.com/office/officeart/2005/8/layout/hierarchy2"/>
    <dgm:cxn modelId="{53C8CDA3-C4C0-4E40-B902-3B0B0F85A430}" type="presParOf" srcId="{3FA99545-4429-4D86-8242-4F9F20A78D44}" destId="{4F7C2D93-8FCA-47A6-B8A1-ACF4BED74872}" srcOrd="0" destOrd="0" presId="urn:microsoft.com/office/officeart/2005/8/layout/hierarchy2"/>
    <dgm:cxn modelId="{1988CDC8-EEB4-4724-A16F-E5E5EE37036B}" type="presParOf" srcId="{4F7C2D93-8FCA-47A6-B8A1-ACF4BED74872}" destId="{D58E67F6-B52F-4FD0-BE4B-D5CF505E0462}" srcOrd="0" destOrd="0" presId="urn:microsoft.com/office/officeart/2005/8/layout/hierarchy2"/>
    <dgm:cxn modelId="{D2286B42-D829-4E6B-9078-E34A54C1067D}" type="presParOf" srcId="{3FA99545-4429-4D86-8242-4F9F20A78D44}" destId="{07FFF557-6BAE-4751-B343-C815C3143434}" srcOrd="1" destOrd="0" presId="urn:microsoft.com/office/officeart/2005/8/layout/hierarchy2"/>
    <dgm:cxn modelId="{9B92BB56-0F55-4C73-A053-C5ACE3804AF0}" type="presParOf" srcId="{07FFF557-6BAE-4751-B343-C815C3143434}" destId="{9C94AA7B-C807-41E5-9693-28400E9E1678}" srcOrd="0" destOrd="0" presId="urn:microsoft.com/office/officeart/2005/8/layout/hierarchy2"/>
    <dgm:cxn modelId="{3BD8EE0C-12AC-4719-B429-15BDC63E938D}" type="presParOf" srcId="{07FFF557-6BAE-4751-B343-C815C3143434}" destId="{A5CC6110-6CBD-40BF-88AA-C9E509F7BE2D}" srcOrd="1" destOrd="0" presId="urn:microsoft.com/office/officeart/2005/8/layout/hierarchy2"/>
    <dgm:cxn modelId="{617EE8DB-3F84-4DF3-810A-820FDDE808DB}" type="presParOf" srcId="{3FA99545-4429-4D86-8242-4F9F20A78D44}" destId="{DE872733-5283-4B3B-8702-A0B5A8AC23A8}" srcOrd="2" destOrd="0" presId="urn:microsoft.com/office/officeart/2005/8/layout/hierarchy2"/>
    <dgm:cxn modelId="{95B69B38-F115-46B2-A8FB-5E7BCCA823AD}" type="presParOf" srcId="{DE872733-5283-4B3B-8702-A0B5A8AC23A8}" destId="{7D44124E-E10C-41AF-99A9-DCBADF3CE619}" srcOrd="0" destOrd="0" presId="urn:microsoft.com/office/officeart/2005/8/layout/hierarchy2"/>
    <dgm:cxn modelId="{AC044946-1148-43FB-BD8B-B73E7A2FAD24}" type="presParOf" srcId="{3FA99545-4429-4D86-8242-4F9F20A78D44}" destId="{E34C535B-9A07-4424-9E21-C83CA901FC0E}" srcOrd="3" destOrd="0" presId="urn:microsoft.com/office/officeart/2005/8/layout/hierarchy2"/>
    <dgm:cxn modelId="{32FB46A5-C4F8-4754-8DE9-100FBDC75D80}" type="presParOf" srcId="{E34C535B-9A07-4424-9E21-C83CA901FC0E}" destId="{639E1595-07F6-463E-81ED-0CCA95CFB3BA}" srcOrd="0" destOrd="0" presId="urn:microsoft.com/office/officeart/2005/8/layout/hierarchy2"/>
    <dgm:cxn modelId="{06892EC4-7BD0-4C8C-9859-3523482D5EA3}" type="presParOf" srcId="{E34C535B-9A07-4424-9E21-C83CA901FC0E}" destId="{C2A91229-8851-4445-8CD1-B9733FD7ED3D}" srcOrd="1" destOrd="0" presId="urn:microsoft.com/office/officeart/2005/8/layout/hierarchy2"/>
    <dgm:cxn modelId="{E3C9551B-4D74-4BA4-AB3A-E689BEDB7C21}" type="presParOf" srcId="{1100DE11-34BE-4FCB-9FCC-0F210C6C771B}" destId="{A8A1E61C-B2E7-4185-82A6-0B2EC51B85E7}" srcOrd="6" destOrd="0" presId="urn:microsoft.com/office/officeart/2005/8/layout/hierarchy2"/>
    <dgm:cxn modelId="{AC8E6155-1375-4C41-95F6-89D36934EBBB}" type="presParOf" srcId="{A8A1E61C-B2E7-4185-82A6-0B2EC51B85E7}" destId="{0A7C9656-339C-46FD-82DC-C90B6E717918}" srcOrd="0" destOrd="0" presId="urn:microsoft.com/office/officeart/2005/8/layout/hierarchy2"/>
    <dgm:cxn modelId="{B4858538-4466-4B3F-A0B9-62B53AB02AE3}" type="presParOf" srcId="{1100DE11-34BE-4FCB-9FCC-0F210C6C771B}" destId="{EBECA1AE-284E-48F9-902D-FC7B674CABEC}" srcOrd="7" destOrd="0" presId="urn:microsoft.com/office/officeart/2005/8/layout/hierarchy2"/>
    <dgm:cxn modelId="{E9CFBA91-8632-47B5-B0C1-846065776B18}" type="presParOf" srcId="{EBECA1AE-284E-48F9-902D-FC7B674CABEC}" destId="{22A50A9F-F493-491E-8BF2-F75CCCA547DE}" srcOrd="0" destOrd="0" presId="urn:microsoft.com/office/officeart/2005/8/layout/hierarchy2"/>
    <dgm:cxn modelId="{A28AE525-5B6A-4444-911E-64BD7EF65896}" type="presParOf" srcId="{EBECA1AE-284E-48F9-902D-FC7B674CABEC}" destId="{4C5B5408-6E43-4313-B65B-692BC95469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2C4725-C906-4444-A0B6-968BF5AE464C}" type="doc">
      <dgm:prSet loTypeId="urn:microsoft.com/office/officeart/2005/8/layout/orgChart1" loCatId="hierarchy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zh-TW" altLang="en-US"/>
        </a:p>
      </dgm:t>
    </dgm:pt>
    <dgm:pt modelId="{86EC95CC-60C4-462D-AB96-B27E2D62BAB6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問卷</a:t>
          </a:r>
          <a:r>
            <a:rPr lang="en-US" altLang="zh-TW" sz="1200" b="1" dirty="0">
              <a:solidFill>
                <a:schemeClr val="tx1"/>
              </a:solidFill>
            </a:rPr>
            <a:t>10</a:t>
          </a:r>
          <a:r>
            <a:rPr lang="zh-TW" altLang="en-US" sz="1200" b="1" dirty="0">
              <a:solidFill>
                <a:schemeClr val="tx1"/>
              </a:solidFill>
            </a:rPr>
            <a:t>向度</a:t>
          </a:r>
        </a:p>
      </dgm:t>
    </dgm:pt>
    <dgm:pt modelId="{5945ED3E-2D73-4A1F-B02D-DF4A8019DD31}" type="parTrans" cxnId="{45016021-939E-49B0-A07E-3C7098E4604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0275013-34FC-4D4E-A186-5E21C5D32B41}" type="sibTrans" cxnId="{45016021-939E-49B0-A07E-3C7098E4604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0E7B961-6463-4ECE-9BB1-671727B60665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基本資料</a:t>
          </a:r>
        </a:p>
      </dgm:t>
    </dgm:pt>
    <dgm:pt modelId="{F0196BA2-BA6C-46BD-9B41-E9877C1BD994}" type="parTrans" cxnId="{D8F7D7AD-E03C-4524-9167-112E08DFAB17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9624772A-25F9-4A2A-B997-111A4C5B039E}" type="sibTrans" cxnId="{D8F7D7AD-E03C-4524-9167-112E08DFAB1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73F063D-F02E-4DE9-8CFE-A939444EB4D1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前科</a:t>
          </a:r>
        </a:p>
      </dgm:t>
    </dgm:pt>
    <dgm:pt modelId="{25B20B36-9D58-47B9-86F8-A73A209FCA4C}" type="parTrans" cxnId="{F5C6F39C-8F25-4971-B339-CFAC73578101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13D54EB5-3195-435E-80EA-9D88E40CD2DA}" type="sibTrans" cxnId="{F5C6F39C-8F25-4971-B339-CFAC73578101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9CAAC28-2504-4117-B617-EA44E62E0B52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身心就醫史</a:t>
          </a:r>
        </a:p>
      </dgm:t>
    </dgm:pt>
    <dgm:pt modelId="{D307323E-2972-4FA4-B00E-03FA14410195}" type="parTrans" cxnId="{0282BD10-40D2-48F0-97E4-0342CF34C0B7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51AE047B-2E6D-48F1-8820-6D8063F704D7}" type="sibTrans" cxnId="{0282BD10-40D2-48F0-97E4-0342CF34C0B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6E70060-23CF-4098-B8F1-B6035D3F7E06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心理特質</a:t>
          </a:r>
        </a:p>
      </dgm:t>
    </dgm:pt>
    <dgm:pt modelId="{03DEA97C-300E-4B65-B384-B8BE2B18DEAB}" type="parTrans" cxnId="{010C5671-CDC0-4793-BED6-8768AF97D1F2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A19CED50-662A-47AC-A422-B20C88D9D065}" type="sibTrans" cxnId="{010C5671-CDC0-4793-BED6-8768AF97D1F2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0E3D450-9363-4151-A421-3764A615330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社會支持</a:t>
          </a:r>
        </a:p>
      </dgm:t>
    </dgm:pt>
    <dgm:pt modelId="{050CFC23-A04B-4CCC-AAAF-E27789BDBCFA}" type="parTrans" cxnId="{D657EAE4-8EE1-4F4B-9640-C9CB94E9136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9E50606-C63F-44C0-8D7D-8FAADDBA1B2B}" type="sibTrans" cxnId="{D657EAE4-8EE1-4F4B-9640-C9CB94E9136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F56E3ED-9759-45AC-86C8-3257A367DDA2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藥酒史</a:t>
          </a:r>
        </a:p>
      </dgm:t>
    </dgm:pt>
    <dgm:pt modelId="{C59ED956-F614-4AE8-A759-F6AE0B89C102}" type="parTrans" cxnId="{7233A8D1-2472-403C-BA01-BE340BDD28FA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51A62A1F-9A2A-4D18-8130-1C140A8224F2}" type="sibTrans" cxnId="{7233A8D1-2472-403C-BA01-BE340BDD28F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7A96D38-BFC3-40E0-B136-8811C10BD072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重大事件</a:t>
          </a:r>
        </a:p>
      </dgm:t>
    </dgm:pt>
    <dgm:pt modelId="{F25B41D8-949D-4194-A0E9-FEA32EC6FF8F}" type="parTrans" cxnId="{676D4D41-A72B-454E-9DC3-2D3F14DE44E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FE5688B7-F7B8-471D-8234-E5CAC20267C7}" type="sibTrans" cxnId="{676D4D41-A72B-454E-9DC3-2D3F14DE44E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47BE596-6A6C-4374-8E05-F4E36A561C5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反社會人格</a:t>
          </a:r>
        </a:p>
      </dgm:t>
    </dgm:pt>
    <dgm:pt modelId="{BC632AF6-58E1-4F05-9E35-9D3722DC2AF9}" type="parTrans" cxnId="{A6D585EC-7896-4A78-A4D7-6CAF69EC0427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FD19064-A3E0-48BE-A646-FDE15AC255E7}" type="sibTrans" cxnId="{A6D585EC-7896-4A78-A4D7-6CAF69EC042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BAC222B-F4BD-400C-A274-452EAD8ADA5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同理心</a:t>
          </a:r>
        </a:p>
      </dgm:t>
    </dgm:pt>
    <dgm:pt modelId="{A2D15ABC-E95F-499D-A820-74E9D769A08A}" type="parTrans" cxnId="{799E341B-D662-41F1-8182-09954F2B75B1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4F7FA421-5644-422F-BF06-2B68F2C93890}" type="sibTrans" cxnId="{799E341B-D662-41F1-8182-09954F2B75B1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29743E3-8205-4DC5-B1DD-E9AB9E5D5B3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暴力</a:t>
          </a:r>
        </a:p>
      </dgm:t>
    </dgm:pt>
    <dgm:pt modelId="{86FDE3D3-513E-4B4F-9692-1B3F2E7DF90D}" type="parTrans" cxnId="{8DCBBBA2-FF1B-447A-8C12-AFF85592F83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DEDFE13D-8811-4D1C-8D0B-C575942C04C6}" type="sibTrans" cxnId="{8DCBBBA2-FF1B-447A-8C12-AFF85592F83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D8AD26E-CC5F-435B-828D-4E1E4369CD86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憤怒</a:t>
          </a:r>
        </a:p>
      </dgm:t>
    </dgm:pt>
    <dgm:pt modelId="{D1A5460D-4C86-4DDA-A5BE-CC92259A551B}" type="parTrans" cxnId="{15BAD944-BECF-4257-8295-470DDF0D0B75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2E36B111-E598-4E48-96E3-6202A8E7C0AF}" type="sibTrans" cxnId="{15BAD944-BECF-4257-8295-470DDF0D0B7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0C90243-84BF-4FBC-8DA4-C35AC490FB3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憂鬱</a:t>
          </a:r>
        </a:p>
      </dgm:t>
    </dgm:pt>
    <dgm:pt modelId="{ED708FBA-E33E-4313-A722-3623871625D2}" type="parTrans" cxnId="{C964B4CE-9E8F-477E-9D36-22F502006CD8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574109E8-2F82-4818-B964-2CC5BAD1C5F2}" type="sibTrans" cxnId="{C964B4CE-9E8F-477E-9D36-22F502006CD8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4446FAE-C371-4C08-A93F-09C07E032553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憤世嫉俗</a:t>
          </a:r>
        </a:p>
      </dgm:t>
    </dgm:pt>
    <dgm:pt modelId="{CAC0EA9D-1FDE-4E3B-BD0B-E5F3F3E252C5}" type="parTrans" cxnId="{AC05A3E4-754D-41D7-AB70-A4213D6EE26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4BD99AC0-98D1-43B8-921B-7F71417CA127}" type="sibTrans" cxnId="{AC05A3E4-754D-41D7-AB70-A4213D6EE26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F971B11-91DD-4535-8873-026FA661E5E2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自尊</a:t>
          </a:r>
        </a:p>
      </dgm:t>
    </dgm:pt>
    <dgm:pt modelId="{D9419D40-D633-4852-B569-16B9D2F41727}" type="parTrans" cxnId="{D4A47A37-44A2-462E-BA50-2150C8FD6522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7D6B75D-7837-4AFA-9EAD-6C7CA8EC74C4}" type="sibTrans" cxnId="{D4A47A37-44A2-462E-BA50-2150C8FD6522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E0CD3AD-9E78-40FD-AA9D-55FF336E0EE5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親密關係</a:t>
          </a:r>
        </a:p>
      </dgm:t>
    </dgm:pt>
    <dgm:pt modelId="{731CDB79-13AC-4A65-B8A1-9BA85CB8A0E8}" type="parTrans" cxnId="{5455ED52-47B9-4940-8E58-F593E5BC76F5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A202DD5E-3BDE-469C-8E82-63C7C5CF7C66}" type="sibTrans" cxnId="{5455ED52-47B9-4940-8E58-F593E5BC76F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1185EEE-4AC9-447B-824B-EB30C583384F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本案特徵</a:t>
          </a:r>
        </a:p>
      </dgm:t>
    </dgm:pt>
    <dgm:pt modelId="{50A475D9-071C-4C83-8C3D-77BA2E001DEB}" type="parTrans" cxnId="{DA5E2B5B-1623-408A-8FC9-607F6F5B949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DF7DCEE3-2DC0-45ED-93E3-F6AD28026747}" type="sibTrans" cxnId="{DA5E2B5B-1623-408A-8FC9-607F6F5B949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93ACD1C-7642-4DF9-B09B-924DF5FEE2A0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家庭</a:t>
          </a:r>
        </a:p>
      </dgm:t>
    </dgm:pt>
    <dgm:pt modelId="{B77E166B-EBD0-4482-9EB6-5034E9ADFC77}" type="parTrans" cxnId="{147B9EAA-D220-420E-BD49-F7010D043A23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72242640-E3F0-4832-8B6E-5B3EA7DB2708}" type="sibTrans" cxnId="{147B9EAA-D220-420E-BD49-F7010D043A2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5470769-60CC-4171-A791-9FBB47DC3A7D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家庭結構</a:t>
          </a:r>
        </a:p>
      </dgm:t>
    </dgm:pt>
    <dgm:pt modelId="{EED5BE53-7194-464F-9464-9C28F4B130AE}" type="parTrans" cxnId="{1A6E7E9D-7267-48BA-81F4-4B1B87B89E20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95B11F6C-AC8F-4A56-B3F2-1046A82C93DD}" type="sibTrans" cxnId="{1A6E7E9D-7267-48BA-81F4-4B1B87B89E20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989D80E-0E10-47E5-8E44-2F174F44B0EB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家庭關係</a:t>
          </a:r>
        </a:p>
      </dgm:t>
    </dgm:pt>
    <dgm:pt modelId="{4ECCCA13-01F9-4CB7-A865-4DEA52372CF4}" type="parTrans" cxnId="{5C99C868-F76B-41C3-AD46-FF123FE5499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8C0F8C02-D670-46AF-850D-FFA2496DE1EE}" type="sibTrans" cxnId="{5C99C868-F76B-41C3-AD46-FF123FE5499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982DB3A1-C766-48CE-B701-4D45332FF6C6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教養</a:t>
          </a:r>
        </a:p>
      </dgm:t>
    </dgm:pt>
    <dgm:pt modelId="{5ECFA0B3-C2F8-4B2F-85C3-B44542A70999}" type="parTrans" cxnId="{7641070B-5E27-4EC5-A246-D8C1F0756B1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7BB36A3F-7A4E-4FA8-8513-ECB689F6DB75}" type="sibTrans" cxnId="{7641070B-5E27-4EC5-A246-D8C1F0756B1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21456F5-2B6D-45E9-B584-E0F2ABE0DCD0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性別</a:t>
          </a:r>
        </a:p>
      </dgm:t>
    </dgm:pt>
    <dgm:pt modelId="{5CF3CACF-9800-4842-9AA0-B25345954AA5}" type="parTrans" cxnId="{BB550A7A-1DF0-4557-8014-C3757C747499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98B0B2B8-21A5-47CA-8D73-FAB86D841493}" type="sibTrans" cxnId="{BB550A7A-1DF0-4557-8014-C3757C747499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C211E67-5C74-466D-92FA-E4AE61E2D167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年齡</a:t>
          </a:r>
        </a:p>
      </dgm:t>
    </dgm:pt>
    <dgm:pt modelId="{60BB0865-9C34-40CE-88D7-86D00CE451D0}" type="parTrans" cxnId="{927F8A44-FFC0-4538-A212-9359059DE3A5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E31D72F-5ADF-4583-8547-791A4D72BE59}" type="sibTrans" cxnId="{927F8A44-FFC0-4538-A212-9359059DE3A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1E371A99-75F7-4CCD-AE39-0AEB1BC90DD7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教育</a:t>
          </a:r>
        </a:p>
      </dgm:t>
    </dgm:pt>
    <dgm:pt modelId="{58EE468F-2914-484B-9CCB-213BAC208180}" type="parTrans" cxnId="{CB22129B-0201-4845-81C7-C4A172A19DF1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D2957C65-E5A8-428E-81E5-EB32C1C88720}" type="sibTrans" cxnId="{CB22129B-0201-4845-81C7-C4A172A19DF1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C00F3B9-EE0E-4E3A-96A0-006CC36A473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婚姻關係</a:t>
          </a:r>
        </a:p>
      </dgm:t>
    </dgm:pt>
    <dgm:pt modelId="{7B5A28F1-D340-44F8-A174-5A7FE06F7DE0}" type="parTrans" cxnId="{C303B5F6-BCBB-44F9-A991-13214C30F400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E28E68F3-BFAC-442C-93AC-47F8E97D1F46}" type="sibTrans" cxnId="{C303B5F6-BCBB-44F9-A991-13214C30F400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67E1CA2-FD8F-41CA-93B2-4A1B5C63F866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社區</a:t>
          </a:r>
        </a:p>
      </dgm:t>
    </dgm:pt>
    <dgm:pt modelId="{FA1968EE-C127-4EFE-A576-7596CC463774}" type="parTrans" cxnId="{D9F0B6B4-4E8D-4968-B422-5420CB34BB91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02BE8E99-C3F8-47A6-87CF-EA1A07D4C905}" type="sibTrans" cxnId="{D9F0B6B4-4E8D-4968-B422-5420CB34BB91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CC7CAA4-9998-44FE-B280-3398CD0B7853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宗教</a:t>
          </a:r>
        </a:p>
      </dgm:t>
    </dgm:pt>
    <dgm:pt modelId="{0A03DBE4-B65F-434F-9A00-3D6A3641CF3B}" type="parTrans" cxnId="{E12E15A8-E905-4622-A648-62B5C7B21C79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97549C43-DB4B-4F6A-A240-CBD87DD76729}" type="sibTrans" cxnId="{E12E15A8-E905-4622-A648-62B5C7B21C79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83BA7B0-CE84-4E52-875E-B284F254F28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職業</a:t>
          </a:r>
        </a:p>
      </dgm:t>
    </dgm:pt>
    <dgm:pt modelId="{C9BB1B9F-702A-46AC-919C-A405A6BFB8B3}" type="parTrans" cxnId="{BB1F8837-6CF4-41AA-9086-43DA0F76BCA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64016D5A-E51F-41DC-AFEB-1752D0B98871}" type="sibTrans" cxnId="{BB1F8837-6CF4-41AA-9086-43DA0F76BCA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FDA54D1-8228-4006-9976-3BCB00D41A6A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家庭經濟</a:t>
          </a:r>
        </a:p>
      </dgm:t>
    </dgm:pt>
    <dgm:pt modelId="{23AF41F9-5A8A-46AA-977F-FD1E427870C3}" type="parTrans" cxnId="{9AFC65E1-DA55-4388-8AB7-ED983544CE1A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268C915-7BFD-433E-8D12-2D272C202562}" type="sibTrans" cxnId="{9AFC65E1-DA55-4388-8AB7-ED983544CE1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74C99AD-7816-4FE7-9D00-1A2AEF495B40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父母藥酒史</a:t>
          </a:r>
        </a:p>
      </dgm:t>
    </dgm:pt>
    <dgm:pt modelId="{EC4741D7-2FAD-4367-81E1-50F7ABBA0522}" type="parTrans" cxnId="{F1DA1FD0-1385-4AC8-B6F6-27946DC597F3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105FA25A-5816-482F-8269-ABF4D229FC3F}" type="sibTrans" cxnId="{F1DA1FD0-1385-4AC8-B6F6-27946DC597F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840BEAE-F132-44C8-9BF2-F4E103E9C3DB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父母精神疾病</a:t>
          </a:r>
        </a:p>
      </dgm:t>
    </dgm:pt>
    <dgm:pt modelId="{62B72069-C6D1-422E-B486-E259C2D44927}" type="parTrans" cxnId="{938CAB1C-D439-499C-BFF2-10E7E1FC3753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FCE9CD63-4261-4AB2-A68E-A0B946A0DE57}" type="sibTrans" cxnId="{938CAB1C-D439-499C-BFF2-10E7E1FC375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42DE0F7-DC6A-4059-8482-0047CE2478B0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父母犯罪記錄</a:t>
          </a:r>
        </a:p>
      </dgm:t>
    </dgm:pt>
    <dgm:pt modelId="{991AF91F-B612-476F-8530-A265F11ECD0C}" type="parTrans" cxnId="{2C05F7FB-FA7B-494E-B5BF-25923E1C799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ABB7C729-17BB-4A17-917A-B63375A8325B}" type="sibTrans" cxnId="{2C05F7FB-FA7B-494E-B5BF-25923E1C799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401A4A68-31AF-4FCF-90E5-9BBF59EE20E7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焦慮</a:t>
          </a:r>
        </a:p>
      </dgm:t>
    </dgm:pt>
    <dgm:pt modelId="{D94E584D-75ED-4A6B-AB70-877687962370}" type="parTrans" cxnId="{885C4FEC-08CF-4BE1-9545-BA743C93FB42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3D7EBC2-D933-4703-9A76-352164C124D8}" type="sibTrans" cxnId="{885C4FEC-08CF-4BE1-9545-BA743C93FB42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17EEBC1C-9577-455F-AE66-8317368C5FB9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孤獨感</a:t>
          </a:r>
        </a:p>
      </dgm:t>
    </dgm:pt>
    <dgm:pt modelId="{05A1D612-CEAA-445C-A063-0409C67D4DD8}" type="sibTrans" cxnId="{B4562E6F-85B2-4807-8067-455BAD27E53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0294739F-3546-46A5-AAFD-38F112F5C352}" type="parTrans" cxnId="{B4562E6F-85B2-4807-8067-455BAD27E53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EB1E9016-22A5-44A4-A052-B94DEDF0E32C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負面</a:t>
          </a:r>
        </a:p>
      </dgm:t>
    </dgm:pt>
    <dgm:pt modelId="{A3D37D73-94C3-4E40-94C6-C39DC314D426}" type="parTrans" cxnId="{FC575A59-418C-4166-9DD3-25F29C30D405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F63B53EF-AAB9-4653-8225-CEFA40919472}" type="sibTrans" cxnId="{FC575A59-418C-4166-9DD3-25F29C30D40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92D5352-A4B0-4780-A04D-BCECE21F5570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正面</a:t>
          </a:r>
        </a:p>
      </dgm:t>
    </dgm:pt>
    <dgm:pt modelId="{A6B98732-552A-4115-89A2-ABE1F7CAC3FF}" type="parTrans" cxnId="{1D56606F-643C-449A-A41B-AE5310AB406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296793DE-C021-4738-B850-DC673616A14E}" type="sibTrans" cxnId="{1D56606F-643C-449A-A41B-AE5310AB406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C73D02CC-1B52-4FA0-A933-5CA76AB2A22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異性關係</a:t>
          </a:r>
        </a:p>
      </dgm:t>
    </dgm:pt>
    <dgm:pt modelId="{86F9EDDB-E3C6-4653-A3E8-81F326A0FB49}" type="parTrans" cxnId="{F3E55AD1-1A29-4764-9BB4-346D15BC38C1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8356D70C-B372-4ABB-AB1B-4B2DD1E99AEC}" type="sibTrans" cxnId="{F3E55AD1-1A29-4764-9BB4-346D15BC38C1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D7BE770C-7017-4BF8-8D93-38639A190AE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性經驗</a:t>
          </a:r>
        </a:p>
      </dgm:t>
    </dgm:pt>
    <dgm:pt modelId="{4EE3CAC2-5D3E-4CBA-A019-3AE93ED51B27}" type="parTrans" cxnId="{3A3FF9F8-9A97-45FB-916D-018F8C49CADE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0E92C32D-5DB2-4FD7-B470-5B17CD5732F8}" type="sibTrans" cxnId="{3A3FF9F8-9A97-45FB-916D-018F8C49CADE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AED9E3E-244D-457F-A0D3-53A73B58D209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家人</a:t>
          </a:r>
        </a:p>
      </dgm:t>
    </dgm:pt>
    <dgm:pt modelId="{D85DBFAF-96B8-40BD-9156-01E904699EEE}" type="parTrans" cxnId="{FE71120F-46F9-41E7-ACB4-0785BD3FBD7D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91CCC2AC-EBA9-4761-AAA5-3FEF989A8FA0}" type="sibTrans" cxnId="{FE71120F-46F9-41E7-ACB4-0785BD3FBD7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A908415-991A-40E7-9563-46B19A5BD4E7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朋友</a:t>
          </a:r>
        </a:p>
      </dgm:t>
    </dgm:pt>
    <dgm:pt modelId="{5B18A58A-D666-47F0-8601-2BE80229F547}" type="parTrans" cxnId="{CC4CBDB5-F309-4CAD-AF8A-1648D052DEC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BDB2C54-8192-4EC5-80C2-D6A3BCFF7FB5}" type="sibTrans" cxnId="{CC4CBDB5-F309-4CAD-AF8A-1648D052DEC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C8E2E2D9-6893-4A2E-B6C7-6FFD3370EFE5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監所</a:t>
          </a:r>
        </a:p>
      </dgm:t>
    </dgm:pt>
    <dgm:pt modelId="{E8921B30-9E9C-42C6-B8F2-A259F17ACAB0}" type="parTrans" cxnId="{AA2D4D31-2426-490A-846C-C0DBDF9731FA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0829EC77-3450-4753-A980-AC71E12ED711}" type="sibTrans" cxnId="{AA2D4D31-2426-490A-846C-C0DBDF9731F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A079AC65-5E14-4100-B367-D350B2EFA5C6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少年</a:t>
          </a:r>
        </a:p>
      </dgm:t>
    </dgm:pt>
    <dgm:pt modelId="{9DF4BC95-A0BF-4987-9DA4-B8EFD570F0C8}" type="parTrans" cxnId="{545689B3-D8BC-4220-8223-6B6D9D90F83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3D43BD96-0502-4099-AEAE-E00C30A271C8}" type="sibTrans" cxnId="{545689B3-D8BC-4220-8223-6B6D9D90F83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E3422B1-A943-4847-8C29-9E43A0424C9C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成年</a:t>
          </a:r>
        </a:p>
      </dgm:t>
    </dgm:pt>
    <dgm:pt modelId="{14F7DCF3-E87C-454B-B13B-5253F97D2DC1}" type="parTrans" cxnId="{426504C4-978F-4F50-8109-48CDDF202D2A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EA98312D-EF19-4714-BBAA-B437F00EDE79}" type="sibTrans" cxnId="{426504C4-978F-4F50-8109-48CDDF202D2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39378F8A-27D6-4F9F-90AC-ABDB0ED03AC4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監所經驗</a:t>
          </a:r>
        </a:p>
      </dgm:t>
    </dgm:pt>
    <dgm:pt modelId="{43C1309E-2508-4439-8BF2-6976A7A3EB6B}" type="parTrans" cxnId="{992F6675-2BCA-4B98-8E00-9555B15D55DD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7D8BF425-2A04-4EAB-B85E-E631843AAB4E}" type="sibTrans" cxnId="{992F6675-2BCA-4B98-8E00-9555B15D55D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DAB55F4-94E6-4120-B006-43E0BE60E009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共犯</a:t>
          </a:r>
        </a:p>
      </dgm:t>
    </dgm:pt>
    <dgm:pt modelId="{8648514C-4399-48F6-A502-84C5D2580CDE}" type="parTrans" cxnId="{E31F507D-98FD-43DD-9C49-B10912E56F74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36613939-E91A-4EFB-AFE2-776A7F13BE42}" type="sibTrans" cxnId="{E31F507D-98FD-43DD-9C49-B10912E56F74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08DF34E-038F-4207-8762-644A50D1E86C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被害人</a:t>
          </a:r>
        </a:p>
      </dgm:t>
    </dgm:pt>
    <dgm:pt modelId="{C671E3E1-16C7-425B-B855-88EEBC884085}" type="parTrans" cxnId="{EC1157EC-3CB5-46A5-B447-A582D969394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165615C-4C8E-4A22-9A8E-1A3A88C40F9C}" type="sibTrans" cxnId="{EC1157EC-3CB5-46A5-B447-A582D969394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761449F-C706-4C93-A9CA-8700FE8DDCB0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動機</a:t>
          </a:r>
        </a:p>
      </dgm:t>
    </dgm:pt>
    <dgm:pt modelId="{11D8C533-9226-4902-B523-618E7816FBA9}" type="parTrans" cxnId="{0F46CBE6-B240-4E1E-9203-83FC03C46976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CDB9686-B37E-4368-B28D-8EE81C206EE5}" type="sibTrans" cxnId="{0F46CBE6-B240-4E1E-9203-83FC03C46976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B559BC3B-5ADC-4092-8C7A-901B725B2AF0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手段</a:t>
          </a:r>
        </a:p>
      </dgm:t>
    </dgm:pt>
    <dgm:pt modelId="{67B4A133-DA10-4D5D-91E6-8BDCBF6F4D0D}" type="parTrans" cxnId="{65CAF001-77CF-4C54-B0CB-04BDB299EAE9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04702735-935D-40E5-AB82-2399C1A468E8}" type="sibTrans" cxnId="{65CAF001-77CF-4C54-B0CB-04BDB299EAE9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6A797297-36A9-4A09-A5EF-77817C07052F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工具</a:t>
          </a:r>
        </a:p>
      </dgm:t>
    </dgm:pt>
    <dgm:pt modelId="{65FA037C-2B52-4121-B982-CE7803C672AE}" type="parTrans" cxnId="{7E4500D1-C5A1-433F-AA75-AE0A22340C44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D40D8B7D-5B2E-4E60-B98F-BB07A3754F34}" type="sibTrans" cxnId="{7E4500D1-C5A1-433F-AA75-AE0A22340C44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83AA846-A26F-4E1D-94B4-935041B7696B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地點</a:t>
          </a:r>
        </a:p>
      </dgm:t>
    </dgm:pt>
    <dgm:pt modelId="{9192CED2-FAD5-4965-B1E6-395E22E1DDEA}" type="parTrans" cxnId="{E1E1B2B4-DE69-4694-8CAF-9EBC701F21BD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F45B1AE3-801B-46E0-89FE-631582746D5A}" type="sibTrans" cxnId="{E1E1B2B4-DE69-4694-8CAF-9EBC701F21BD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53154373-542B-45E1-8E5B-A1D56AE8174F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時間</a:t>
          </a:r>
        </a:p>
      </dgm:t>
    </dgm:pt>
    <dgm:pt modelId="{6324477C-CF7F-4A3E-86BC-058440424D5D}" type="parTrans" cxnId="{DE9F3486-3014-42C0-8880-6A6141C29C63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1B99938C-181E-4C66-BCD4-BCE500A78B86}" type="sibTrans" cxnId="{DE9F3486-3014-42C0-8880-6A6141C29C6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147BB60-7102-4428-A3CF-15795EC7C618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犯後態度</a:t>
          </a:r>
        </a:p>
      </dgm:t>
    </dgm:pt>
    <dgm:pt modelId="{60129493-CA9E-4650-BE5F-E8AE0C5BBCD0}" type="parTrans" cxnId="{A9CAB0A9-FDCA-4AEA-9794-297ECB427BCA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696F2ED-048A-4258-9572-6C162A90AAA7}" type="sibTrans" cxnId="{A9CAB0A9-FDCA-4AEA-9794-297ECB427BCA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F289267-2DAD-4CEA-8DCD-D585F9A5EE51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精神鑑定</a:t>
          </a:r>
        </a:p>
      </dgm:t>
    </dgm:pt>
    <dgm:pt modelId="{92D467A1-7C51-4775-9F64-EA144373838C}" type="parTrans" cxnId="{F38DB332-EE80-4D58-A8AA-9BB7EBCEA328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D140EA12-5157-4B22-ABAC-EDEAF136162F}" type="sibTrans" cxnId="{F38DB332-EE80-4D58-A8AA-9BB7EBCEA328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EE29FB43-78DB-47AF-87E1-EB0DE9B03C34}">
      <dgm:prSet phldrT="[文字]" custT="1"/>
      <dgm:spPr/>
      <dgm:t>
        <a:bodyPr/>
        <a:lstStyle/>
        <a:p>
          <a:r>
            <a:rPr lang="zh-TW" altLang="en-US" sz="1200" b="1" dirty="0">
              <a:solidFill>
                <a:srgbClr val="FF0000"/>
              </a:solidFill>
            </a:rPr>
            <a:t>犯罪情境</a:t>
          </a:r>
        </a:p>
      </dgm:t>
    </dgm:pt>
    <dgm:pt modelId="{A7AA7E2E-B7DD-4A61-9755-14018F99514C}" type="parTrans" cxnId="{7E1F85CF-02F1-49D6-9111-9550BC192524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D92158F-953C-4374-B9B3-17F40B4B8CBB}" type="sibTrans" cxnId="{7E1F85CF-02F1-49D6-9111-9550BC192524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0231E24-5875-4FB9-B4FC-3F440E848854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外傷</a:t>
          </a:r>
        </a:p>
      </dgm:t>
    </dgm:pt>
    <dgm:pt modelId="{D07A0D14-D801-429F-AA11-0893B1946DD2}" type="parTrans" cxnId="{E70644EE-8243-4FAE-8166-700C96B23B6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1789383F-59C4-4235-8ADF-902BDAF7AEFD}" type="sibTrans" cxnId="{E70644EE-8243-4FAE-8166-700C96B23B6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48748652-72AB-4B19-8A5A-E1CEDF12B3CC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身心精神</a:t>
          </a:r>
        </a:p>
      </dgm:t>
    </dgm:pt>
    <dgm:pt modelId="{7F986DB5-696F-42A0-BD3D-8C38491CD9A5}" type="parTrans" cxnId="{176E1A92-75E1-4C66-B1DF-88A63F220A90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8854099-BB61-4357-BCDD-5967905B0ADF}" type="sibTrans" cxnId="{176E1A92-75E1-4C66-B1DF-88A63F220A90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0C2F6253-98E4-4AFD-BF16-17C29E581E98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創傷</a:t>
          </a:r>
        </a:p>
      </dgm:t>
    </dgm:pt>
    <dgm:pt modelId="{76BA6B3F-0313-4C71-8AFE-8F6618AC8D1C}" type="parTrans" cxnId="{E6A3D41A-4168-40E2-B0C3-4D07DCCD90DC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05C6F89-65B5-4410-B04E-19AE7A452A75}" type="sibTrans" cxnId="{E6A3D41A-4168-40E2-B0C3-4D07DCCD90DC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01CC8CF5-6C90-44D8-BDB6-09DB1266B2FD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用藥</a:t>
          </a:r>
        </a:p>
      </dgm:t>
    </dgm:pt>
    <dgm:pt modelId="{60A3A2BC-F1FF-4156-A537-EF1D1C57A888}" type="parTrans" cxnId="{1E031616-0F1B-4E50-9119-8CCFD2BE5367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CD86E97C-28B5-44FC-A7CD-A101A7A745CA}" type="sibTrans" cxnId="{1E031616-0F1B-4E50-9119-8CCFD2BE5367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7C958712-FCEE-4D3B-BC1D-FEE6DB34EFF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毒品</a:t>
          </a:r>
        </a:p>
      </dgm:t>
    </dgm:pt>
    <dgm:pt modelId="{033FFC44-CACE-4F8E-8D75-DAE8C5CD8618}" type="parTrans" cxnId="{67424B41-8BE8-4557-ADB5-F3B53BD9F1BB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E2B5B9AE-4E71-4396-A70F-7828F5D760D2}" type="sibTrans" cxnId="{67424B41-8BE8-4557-ADB5-F3B53BD9F1BB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427277C3-8974-4578-9F12-34ED8697C653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酒</a:t>
          </a:r>
        </a:p>
      </dgm:t>
    </dgm:pt>
    <dgm:pt modelId="{0D74CACD-EED6-4691-AE2D-475746FC14D8}" type="parTrans" cxnId="{AF0C7B6D-9DFC-4F49-8AFA-973BBA9F2A3F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50CE93D-02CE-49B4-9861-7CEA2015435C}" type="sibTrans" cxnId="{AF0C7B6D-9DFC-4F49-8AFA-973BBA9F2A3F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248D6BC2-2006-4009-A9D6-A82ED1BCAEA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檳榔</a:t>
          </a:r>
        </a:p>
      </dgm:t>
    </dgm:pt>
    <dgm:pt modelId="{F9FF0A77-F9EA-48DA-8D07-5A1D5FBA0736}" type="parTrans" cxnId="{F9609984-B319-4871-BEB7-EC55D0B6BB43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A496AE1D-8E97-4D1D-A55D-9AB7F84F3C0A}" type="sibTrans" cxnId="{F9609984-B319-4871-BEB7-EC55D0B6BB43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44FDBAF5-74B8-49E8-9B14-08D186A30915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菸</a:t>
          </a:r>
        </a:p>
      </dgm:t>
    </dgm:pt>
    <dgm:pt modelId="{9143A074-A4AA-4BFB-A5EB-BC1AFCCD8657}" type="parTrans" cxnId="{37397DA9-749D-4398-A26E-DA51B761F409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B17EF717-EACB-4CD2-829C-8C753ECA78FF}" type="sibTrans" cxnId="{37397DA9-749D-4398-A26E-DA51B761F409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8653D19C-1D1F-4B2A-B212-7088BA98026F}">
      <dgm:prSet phldrT="[文字]" custT="1"/>
      <dgm:spPr/>
      <dgm:t>
        <a:bodyPr/>
        <a:lstStyle/>
        <a:p>
          <a:r>
            <a:rPr lang="zh-TW" altLang="en-US" sz="1200" b="1" dirty="0">
              <a:solidFill>
                <a:schemeClr val="tx1"/>
              </a:solidFill>
            </a:rPr>
            <a:t>遺傳</a:t>
          </a:r>
        </a:p>
      </dgm:t>
    </dgm:pt>
    <dgm:pt modelId="{EE10C57A-A1C2-4571-9FA8-7FF62CDE4C24}" type="parTrans" cxnId="{11A1F0E5-4F9D-4843-A93D-6956142EB575}">
      <dgm:prSet/>
      <dgm:spPr/>
      <dgm:t>
        <a:bodyPr/>
        <a:lstStyle/>
        <a:p>
          <a:endParaRPr lang="zh-TW" altLang="en-US" b="1">
            <a:solidFill>
              <a:schemeClr val="tx1"/>
            </a:solidFill>
          </a:endParaRPr>
        </a:p>
      </dgm:t>
    </dgm:pt>
    <dgm:pt modelId="{22B5123C-F51B-482C-A68D-1B1D09E786E7}" type="sibTrans" cxnId="{11A1F0E5-4F9D-4843-A93D-6956142EB575}">
      <dgm:prSet/>
      <dgm:spPr/>
      <dgm:t>
        <a:bodyPr/>
        <a:lstStyle/>
        <a:p>
          <a:endParaRPr lang="zh-TW" altLang="en-US">
            <a:solidFill>
              <a:schemeClr val="tx1"/>
            </a:solidFill>
          </a:endParaRPr>
        </a:p>
      </dgm:t>
    </dgm:pt>
    <dgm:pt modelId="{F22C6453-0CFF-49EB-B4BF-666E00E5D851}" type="pres">
      <dgm:prSet presAssocID="{D12C4725-C906-4444-A0B6-968BF5AE46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07E8466-648A-45A6-A55C-8E357FB0A0E2}" type="pres">
      <dgm:prSet presAssocID="{86EC95CC-60C4-462D-AB96-B27E2D62BAB6}" presName="hierRoot1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A19BEBE-B879-470F-8568-52BED03DBDAA}" type="pres">
      <dgm:prSet presAssocID="{86EC95CC-60C4-462D-AB96-B27E2D62BAB6}" presName="rootComposite1" presStyleCnt="0"/>
      <dgm:spPr/>
      <dgm:t>
        <a:bodyPr/>
        <a:lstStyle/>
        <a:p>
          <a:endParaRPr lang="zh-TW" altLang="en-US"/>
        </a:p>
      </dgm:t>
    </dgm:pt>
    <dgm:pt modelId="{B90912B6-C056-4298-A6F6-19F1A64328E6}" type="pres">
      <dgm:prSet presAssocID="{86EC95CC-60C4-462D-AB96-B27E2D62BAB6}" presName="rootText1" presStyleLbl="node0" presStyleIdx="0" presStyleCnt="1" custScaleX="170242" custScaleY="80536" custLinFactNeighborX="-2075" custLinFactNeighborY="-83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D831FDD-64AE-4091-B29B-F4E5B6CC7D96}" type="pres">
      <dgm:prSet presAssocID="{86EC95CC-60C4-462D-AB96-B27E2D62BAB6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CC89BF98-EA12-4E93-8DC2-DAF2EA5459C2}" type="pres">
      <dgm:prSet presAssocID="{86EC95CC-60C4-462D-AB96-B27E2D62BAB6}" presName="hierChild2" presStyleCnt="0"/>
      <dgm:spPr/>
      <dgm:t>
        <a:bodyPr/>
        <a:lstStyle/>
        <a:p>
          <a:endParaRPr lang="zh-TW" altLang="en-US"/>
        </a:p>
      </dgm:t>
    </dgm:pt>
    <dgm:pt modelId="{20F84A01-0C7C-4A75-A979-BC4C0E8AF985}" type="pres">
      <dgm:prSet presAssocID="{F0196BA2-BA6C-46BD-9B41-E9877C1BD994}" presName="Name37" presStyleLbl="parChTrans1D2" presStyleIdx="0" presStyleCnt="10"/>
      <dgm:spPr/>
      <dgm:t>
        <a:bodyPr/>
        <a:lstStyle/>
        <a:p>
          <a:endParaRPr lang="zh-TW" altLang="en-US"/>
        </a:p>
      </dgm:t>
    </dgm:pt>
    <dgm:pt modelId="{A14B3377-5702-461D-8791-FFBF6AAAEB18}" type="pres">
      <dgm:prSet presAssocID="{E0E7B961-6463-4ECE-9BB1-671727B6066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4701F2A5-7590-490B-9E0B-93BDF53C9301}" type="pres">
      <dgm:prSet presAssocID="{E0E7B961-6463-4ECE-9BB1-671727B60665}" presName="rootComposite" presStyleCnt="0"/>
      <dgm:spPr/>
      <dgm:t>
        <a:bodyPr/>
        <a:lstStyle/>
        <a:p>
          <a:endParaRPr lang="zh-TW" altLang="en-US"/>
        </a:p>
      </dgm:t>
    </dgm:pt>
    <dgm:pt modelId="{26D1C5E1-3B7C-41F4-B6E3-C89C5FAFD9BD}" type="pres">
      <dgm:prSet presAssocID="{E0E7B961-6463-4ECE-9BB1-671727B60665}" presName="rootText" presStyleLbl="node2" presStyleIdx="0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D02AB61-E97D-4B25-9A96-695C7256CE6F}" type="pres">
      <dgm:prSet presAssocID="{E0E7B961-6463-4ECE-9BB1-671727B60665}" presName="rootConnector" presStyleLbl="node2" presStyleIdx="0" presStyleCnt="10"/>
      <dgm:spPr/>
      <dgm:t>
        <a:bodyPr/>
        <a:lstStyle/>
        <a:p>
          <a:endParaRPr lang="zh-TW" altLang="en-US"/>
        </a:p>
      </dgm:t>
    </dgm:pt>
    <dgm:pt modelId="{B4C73036-1D36-4173-AC71-59302183EFC5}" type="pres">
      <dgm:prSet presAssocID="{E0E7B961-6463-4ECE-9BB1-671727B60665}" presName="hierChild4" presStyleCnt="0"/>
      <dgm:spPr/>
      <dgm:t>
        <a:bodyPr/>
        <a:lstStyle/>
        <a:p>
          <a:endParaRPr lang="zh-TW" altLang="en-US"/>
        </a:p>
      </dgm:t>
    </dgm:pt>
    <dgm:pt modelId="{6FAD3B59-0A83-4FB9-BB6E-389DD0F29280}" type="pres">
      <dgm:prSet presAssocID="{5CF3CACF-9800-4842-9AA0-B25345954AA5}" presName="Name37" presStyleLbl="parChTrans1D3" presStyleIdx="0" presStyleCnt="52"/>
      <dgm:spPr/>
      <dgm:t>
        <a:bodyPr/>
        <a:lstStyle/>
        <a:p>
          <a:endParaRPr lang="zh-TW" altLang="en-US"/>
        </a:p>
      </dgm:t>
    </dgm:pt>
    <dgm:pt modelId="{65D5F66C-E037-4F8F-ACE4-0EC7F21D24B3}" type="pres">
      <dgm:prSet presAssocID="{A21456F5-2B6D-45E9-B584-E0F2ABE0DCD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7B7682E2-B795-4726-A3F0-A9F55573510F}" type="pres">
      <dgm:prSet presAssocID="{A21456F5-2B6D-45E9-B584-E0F2ABE0DCD0}" presName="rootComposite" presStyleCnt="0"/>
      <dgm:spPr/>
      <dgm:t>
        <a:bodyPr/>
        <a:lstStyle/>
        <a:p>
          <a:endParaRPr lang="zh-TW" altLang="en-US"/>
        </a:p>
      </dgm:t>
    </dgm:pt>
    <dgm:pt modelId="{3D95CA49-BBB4-4228-A742-65CE0E4B7BB4}" type="pres">
      <dgm:prSet presAssocID="{A21456F5-2B6D-45E9-B584-E0F2ABE0DCD0}" presName="rootText" presStyleLbl="node3" presStyleIdx="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3C60D6B-0415-41A6-920A-268C5048E11E}" type="pres">
      <dgm:prSet presAssocID="{A21456F5-2B6D-45E9-B584-E0F2ABE0DCD0}" presName="rootConnector" presStyleLbl="node3" presStyleIdx="0" presStyleCnt="52"/>
      <dgm:spPr/>
      <dgm:t>
        <a:bodyPr/>
        <a:lstStyle/>
        <a:p>
          <a:endParaRPr lang="zh-TW" altLang="en-US"/>
        </a:p>
      </dgm:t>
    </dgm:pt>
    <dgm:pt modelId="{02B75C9D-41E6-4801-B4FE-4E3C1DCD78C9}" type="pres">
      <dgm:prSet presAssocID="{A21456F5-2B6D-45E9-B584-E0F2ABE0DCD0}" presName="hierChild4" presStyleCnt="0"/>
      <dgm:spPr/>
      <dgm:t>
        <a:bodyPr/>
        <a:lstStyle/>
        <a:p>
          <a:endParaRPr lang="zh-TW" altLang="en-US"/>
        </a:p>
      </dgm:t>
    </dgm:pt>
    <dgm:pt modelId="{0ADC50F9-6D18-4B08-BBDB-64A3AF02B162}" type="pres">
      <dgm:prSet presAssocID="{A21456F5-2B6D-45E9-B584-E0F2ABE0DCD0}" presName="hierChild5" presStyleCnt="0"/>
      <dgm:spPr/>
      <dgm:t>
        <a:bodyPr/>
        <a:lstStyle/>
        <a:p>
          <a:endParaRPr lang="zh-TW" altLang="en-US"/>
        </a:p>
      </dgm:t>
    </dgm:pt>
    <dgm:pt modelId="{5327BC5F-4963-40F3-A102-70F429C96937}" type="pres">
      <dgm:prSet presAssocID="{60BB0865-9C34-40CE-88D7-86D00CE451D0}" presName="Name37" presStyleLbl="parChTrans1D3" presStyleIdx="1" presStyleCnt="52"/>
      <dgm:spPr/>
      <dgm:t>
        <a:bodyPr/>
        <a:lstStyle/>
        <a:p>
          <a:endParaRPr lang="zh-TW" altLang="en-US"/>
        </a:p>
      </dgm:t>
    </dgm:pt>
    <dgm:pt modelId="{5041C507-A635-4BBE-B975-8BA6423AAD89}" type="pres">
      <dgm:prSet presAssocID="{8C211E67-5C74-466D-92FA-E4AE61E2D167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2BDC59C-2AE8-4100-B2C5-8E33A2932603}" type="pres">
      <dgm:prSet presAssocID="{8C211E67-5C74-466D-92FA-E4AE61E2D167}" presName="rootComposite" presStyleCnt="0"/>
      <dgm:spPr/>
      <dgm:t>
        <a:bodyPr/>
        <a:lstStyle/>
        <a:p>
          <a:endParaRPr lang="zh-TW" altLang="en-US"/>
        </a:p>
      </dgm:t>
    </dgm:pt>
    <dgm:pt modelId="{5FF23E93-8638-447C-B655-E7839FA31BEA}" type="pres">
      <dgm:prSet presAssocID="{8C211E67-5C74-466D-92FA-E4AE61E2D167}" presName="rootText" presStyleLbl="node3" presStyleIdx="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F10954-454B-4FC8-A5C4-CD3060580677}" type="pres">
      <dgm:prSet presAssocID="{8C211E67-5C74-466D-92FA-E4AE61E2D167}" presName="rootConnector" presStyleLbl="node3" presStyleIdx="1" presStyleCnt="52"/>
      <dgm:spPr/>
      <dgm:t>
        <a:bodyPr/>
        <a:lstStyle/>
        <a:p>
          <a:endParaRPr lang="zh-TW" altLang="en-US"/>
        </a:p>
      </dgm:t>
    </dgm:pt>
    <dgm:pt modelId="{BEF562A2-04BC-4AFA-8052-AFE73EC9079F}" type="pres">
      <dgm:prSet presAssocID="{8C211E67-5C74-466D-92FA-E4AE61E2D167}" presName="hierChild4" presStyleCnt="0"/>
      <dgm:spPr/>
      <dgm:t>
        <a:bodyPr/>
        <a:lstStyle/>
        <a:p>
          <a:endParaRPr lang="zh-TW" altLang="en-US"/>
        </a:p>
      </dgm:t>
    </dgm:pt>
    <dgm:pt modelId="{F5159509-F21C-4284-80C8-532BB484BD7E}" type="pres">
      <dgm:prSet presAssocID="{8C211E67-5C74-466D-92FA-E4AE61E2D167}" presName="hierChild5" presStyleCnt="0"/>
      <dgm:spPr/>
      <dgm:t>
        <a:bodyPr/>
        <a:lstStyle/>
        <a:p>
          <a:endParaRPr lang="zh-TW" altLang="en-US"/>
        </a:p>
      </dgm:t>
    </dgm:pt>
    <dgm:pt modelId="{B6F3BB2F-51BB-4B31-814E-FBCA1BA602E7}" type="pres">
      <dgm:prSet presAssocID="{58EE468F-2914-484B-9CCB-213BAC208180}" presName="Name37" presStyleLbl="parChTrans1D3" presStyleIdx="2" presStyleCnt="52"/>
      <dgm:spPr/>
      <dgm:t>
        <a:bodyPr/>
        <a:lstStyle/>
        <a:p>
          <a:endParaRPr lang="zh-TW" altLang="en-US"/>
        </a:p>
      </dgm:t>
    </dgm:pt>
    <dgm:pt modelId="{516D1ED5-3B22-446C-AC8C-9CDBDBC4AC31}" type="pres">
      <dgm:prSet presAssocID="{1E371A99-75F7-4CCD-AE39-0AEB1BC90DD7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A67383D7-23D1-4631-AD44-A214625C881B}" type="pres">
      <dgm:prSet presAssocID="{1E371A99-75F7-4CCD-AE39-0AEB1BC90DD7}" presName="rootComposite" presStyleCnt="0"/>
      <dgm:spPr/>
      <dgm:t>
        <a:bodyPr/>
        <a:lstStyle/>
        <a:p>
          <a:endParaRPr lang="zh-TW" altLang="en-US"/>
        </a:p>
      </dgm:t>
    </dgm:pt>
    <dgm:pt modelId="{4D80BDD6-BDBA-4D44-80F9-B5F3F078E44F}" type="pres">
      <dgm:prSet presAssocID="{1E371A99-75F7-4CCD-AE39-0AEB1BC90DD7}" presName="rootText" presStyleLbl="node3" presStyleIdx="2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B69B700-C0FD-44F6-B22D-F4F0DDF6DC89}" type="pres">
      <dgm:prSet presAssocID="{1E371A99-75F7-4CCD-AE39-0AEB1BC90DD7}" presName="rootConnector" presStyleLbl="node3" presStyleIdx="2" presStyleCnt="52"/>
      <dgm:spPr/>
      <dgm:t>
        <a:bodyPr/>
        <a:lstStyle/>
        <a:p>
          <a:endParaRPr lang="zh-TW" altLang="en-US"/>
        </a:p>
      </dgm:t>
    </dgm:pt>
    <dgm:pt modelId="{D4D7330A-3633-40C6-87D5-02C9483CE048}" type="pres">
      <dgm:prSet presAssocID="{1E371A99-75F7-4CCD-AE39-0AEB1BC90DD7}" presName="hierChild4" presStyleCnt="0"/>
      <dgm:spPr/>
      <dgm:t>
        <a:bodyPr/>
        <a:lstStyle/>
        <a:p>
          <a:endParaRPr lang="zh-TW" altLang="en-US"/>
        </a:p>
      </dgm:t>
    </dgm:pt>
    <dgm:pt modelId="{BDCEF0A2-0634-421D-BF6A-855F029B6B6B}" type="pres">
      <dgm:prSet presAssocID="{1E371A99-75F7-4CCD-AE39-0AEB1BC90DD7}" presName="hierChild5" presStyleCnt="0"/>
      <dgm:spPr/>
      <dgm:t>
        <a:bodyPr/>
        <a:lstStyle/>
        <a:p>
          <a:endParaRPr lang="zh-TW" altLang="en-US"/>
        </a:p>
      </dgm:t>
    </dgm:pt>
    <dgm:pt modelId="{3EA7A72A-185D-44D0-8775-5BDF1A3D600D}" type="pres">
      <dgm:prSet presAssocID="{C9BB1B9F-702A-46AC-919C-A405A6BFB8B3}" presName="Name37" presStyleLbl="parChTrans1D3" presStyleIdx="3" presStyleCnt="52"/>
      <dgm:spPr/>
      <dgm:t>
        <a:bodyPr/>
        <a:lstStyle/>
        <a:p>
          <a:endParaRPr lang="zh-TW" altLang="en-US"/>
        </a:p>
      </dgm:t>
    </dgm:pt>
    <dgm:pt modelId="{D207AE96-46E7-4361-ABA5-4D67B4C13245}" type="pres">
      <dgm:prSet presAssocID="{683BA7B0-CE84-4E52-875E-B284F254F28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1A05A63-1C16-4AA4-980D-E41ED6532A39}" type="pres">
      <dgm:prSet presAssocID="{683BA7B0-CE84-4E52-875E-B284F254F284}" presName="rootComposite" presStyleCnt="0"/>
      <dgm:spPr/>
      <dgm:t>
        <a:bodyPr/>
        <a:lstStyle/>
        <a:p>
          <a:endParaRPr lang="zh-TW" altLang="en-US"/>
        </a:p>
      </dgm:t>
    </dgm:pt>
    <dgm:pt modelId="{908A5143-8E18-43B6-A361-96CC360BBCEE}" type="pres">
      <dgm:prSet presAssocID="{683BA7B0-CE84-4E52-875E-B284F254F284}" presName="rootText" presStyleLbl="node3" presStyleIdx="3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07F637A-1FB5-41B5-902F-7BBD3B9FD2D7}" type="pres">
      <dgm:prSet presAssocID="{683BA7B0-CE84-4E52-875E-B284F254F284}" presName="rootConnector" presStyleLbl="node3" presStyleIdx="3" presStyleCnt="52"/>
      <dgm:spPr/>
      <dgm:t>
        <a:bodyPr/>
        <a:lstStyle/>
        <a:p>
          <a:endParaRPr lang="zh-TW" altLang="en-US"/>
        </a:p>
      </dgm:t>
    </dgm:pt>
    <dgm:pt modelId="{81021126-8AE4-4050-B772-5B146FE59377}" type="pres">
      <dgm:prSet presAssocID="{683BA7B0-CE84-4E52-875E-B284F254F284}" presName="hierChild4" presStyleCnt="0"/>
      <dgm:spPr/>
      <dgm:t>
        <a:bodyPr/>
        <a:lstStyle/>
        <a:p>
          <a:endParaRPr lang="zh-TW" altLang="en-US"/>
        </a:p>
      </dgm:t>
    </dgm:pt>
    <dgm:pt modelId="{0D58CEE1-9D93-4F47-8188-DE500A0CB216}" type="pres">
      <dgm:prSet presAssocID="{683BA7B0-CE84-4E52-875E-B284F254F284}" presName="hierChild5" presStyleCnt="0"/>
      <dgm:spPr/>
      <dgm:t>
        <a:bodyPr/>
        <a:lstStyle/>
        <a:p>
          <a:endParaRPr lang="zh-TW" altLang="en-US"/>
        </a:p>
      </dgm:t>
    </dgm:pt>
    <dgm:pt modelId="{8B16BA8A-AC9B-4AEA-ADE2-91FAB1B48C7D}" type="pres">
      <dgm:prSet presAssocID="{7B5A28F1-D340-44F8-A174-5A7FE06F7DE0}" presName="Name37" presStyleLbl="parChTrans1D3" presStyleIdx="4" presStyleCnt="52"/>
      <dgm:spPr/>
      <dgm:t>
        <a:bodyPr/>
        <a:lstStyle/>
        <a:p>
          <a:endParaRPr lang="zh-TW" altLang="en-US"/>
        </a:p>
      </dgm:t>
    </dgm:pt>
    <dgm:pt modelId="{AD22CF5A-F4F4-4E04-9D63-79E96E341F7C}" type="pres">
      <dgm:prSet presAssocID="{7C00F3B9-EE0E-4E3A-96A0-006CC36A473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EF2E8C4E-5BB5-46C2-8DE4-B3B50CAC5F32}" type="pres">
      <dgm:prSet presAssocID="{7C00F3B9-EE0E-4E3A-96A0-006CC36A473F}" presName="rootComposite" presStyleCnt="0"/>
      <dgm:spPr/>
      <dgm:t>
        <a:bodyPr/>
        <a:lstStyle/>
        <a:p>
          <a:endParaRPr lang="zh-TW" altLang="en-US"/>
        </a:p>
      </dgm:t>
    </dgm:pt>
    <dgm:pt modelId="{78D741BF-502F-407C-A21C-270E69AD3566}" type="pres">
      <dgm:prSet presAssocID="{7C00F3B9-EE0E-4E3A-96A0-006CC36A473F}" presName="rootText" presStyleLbl="node3" presStyleIdx="4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F4B9086-1D3E-43CE-B6D7-4DF0B63D8675}" type="pres">
      <dgm:prSet presAssocID="{7C00F3B9-EE0E-4E3A-96A0-006CC36A473F}" presName="rootConnector" presStyleLbl="node3" presStyleIdx="4" presStyleCnt="52"/>
      <dgm:spPr/>
      <dgm:t>
        <a:bodyPr/>
        <a:lstStyle/>
        <a:p>
          <a:endParaRPr lang="zh-TW" altLang="en-US"/>
        </a:p>
      </dgm:t>
    </dgm:pt>
    <dgm:pt modelId="{1AC05BD5-5223-4A7A-B27F-2E7DE082AFDE}" type="pres">
      <dgm:prSet presAssocID="{7C00F3B9-EE0E-4E3A-96A0-006CC36A473F}" presName="hierChild4" presStyleCnt="0"/>
      <dgm:spPr/>
      <dgm:t>
        <a:bodyPr/>
        <a:lstStyle/>
        <a:p>
          <a:endParaRPr lang="zh-TW" altLang="en-US"/>
        </a:p>
      </dgm:t>
    </dgm:pt>
    <dgm:pt modelId="{641AC01C-203C-4AAE-B811-B4AA6B968DE1}" type="pres">
      <dgm:prSet presAssocID="{7C00F3B9-EE0E-4E3A-96A0-006CC36A473F}" presName="hierChild5" presStyleCnt="0"/>
      <dgm:spPr/>
      <dgm:t>
        <a:bodyPr/>
        <a:lstStyle/>
        <a:p>
          <a:endParaRPr lang="zh-TW" altLang="en-US"/>
        </a:p>
      </dgm:t>
    </dgm:pt>
    <dgm:pt modelId="{A2B88EB6-1391-41F4-B3BF-BCF0C6AD1FF1}" type="pres">
      <dgm:prSet presAssocID="{FA1968EE-C127-4EFE-A576-7596CC463774}" presName="Name37" presStyleLbl="parChTrans1D3" presStyleIdx="5" presStyleCnt="52"/>
      <dgm:spPr/>
      <dgm:t>
        <a:bodyPr/>
        <a:lstStyle/>
        <a:p>
          <a:endParaRPr lang="zh-TW" altLang="en-US"/>
        </a:p>
      </dgm:t>
    </dgm:pt>
    <dgm:pt modelId="{35FFBDD6-CBA5-4DF6-8076-00B71C3ABE4C}" type="pres">
      <dgm:prSet presAssocID="{D67E1CA2-FD8F-41CA-93B2-4A1B5C63F86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A3C65E3-98EC-45A0-AD81-DC6F39130908}" type="pres">
      <dgm:prSet presAssocID="{D67E1CA2-FD8F-41CA-93B2-4A1B5C63F866}" presName="rootComposite" presStyleCnt="0"/>
      <dgm:spPr/>
      <dgm:t>
        <a:bodyPr/>
        <a:lstStyle/>
        <a:p>
          <a:endParaRPr lang="zh-TW" altLang="en-US"/>
        </a:p>
      </dgm:t>
    </dgm:pt>
    <dgm:pt modelId="{E0CF4954-B555-4F45-8E05-826C3077009B}" type="pres">
      <dgm:prSet presAssocID="{D67E1CA2-FD8F-41CA-93B2-4A1B5C63F866}" presName="rootText" presStyleLbl="node3" presStyleIdx="5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1D27D18-50F5-4B31-B7CF-69994C08AB0F}" type="pres">
      <dgm:prSet presAssocID="{D67E1CA2-FD8F-41CA-93B2-4A1B5C63F866}" presName="rootConnector" presStyleLbl="node3" presStyleIdx="5" presStyleCnt="52"/>
      <dgm:spPr/>
      <dgm:t>
        <a:bodyPr/>
        <a:lstStyle/>
        <a:p>
          <a:endParaRPr lang="zh-TW" altLang="en-US"/>
        </a:p>
      </dgm:t>
    </dgm:pt>
    <dgm:pt modelId="{5D99E503-BEE9-453D-8C64-412CD0ACF743}" type="pres">
      <dgm:prSet presAssocID="{D67E1CA2-FD8F-41CA-93B2-4A1B5C63F866}" presName="hierChild4" presStyleCnt="0"/>
      <dgm:spPr/>
      <dgm:t>
        <a:bodyPr/>
        <a:lstStyle/>
        <a:p>
          <a:endParaRPr lang="zh-TW" altLang="en-US"/>
        </a:p>
      </dgm:t>
    </dgm:pt>
    <dgm:pt modelId="{A2241A7C-0E11-4C9A-A3D1-47AAB8C34461}" type="pres">
      <dgm:prSet presAssocID="{D67E1CA2-FD8F-41CA-93B2-4A1B5C63F866}" presName="hierChild5" presStyleCnt="0"/>
      <dgm:spPr/>
      <dgm:t>
        <a:bodyPr/>
        <a:lstStyle/>
        <a:p>
          <a:endParaRPr lang="zh-TW" altLang="en-US"/>
        </a:p>
      </dgm:t>
    </dgm:pt>
    <dgm:pt modelId="{DD9B4BC8-BE43-4EAD-98F6-1682404FC68E}" type="pres">
      <dgm:prSet presAssocID="{0A03DBE4-B65F-434F-9A00-3D6A3641CF3B}" presName="Name37" presStyleLbl="parChTrans1D3" presStyleIdx="6" presStyleCnt="52"/>
      <dgm:spPr/>
      <dgm:t>
        <a:bodyPr/>
        <a:lstStyle/>
        <a:p>
          <a:endParaRPr lang="zh-TW" altLang="en-US"/>
        </a:p>
      </dgm:t>
    </dgm:pt>
    <dgm:pt modelId="{A0FBBBEC-F0DA-415A-8116-0D38A9FAB2AE}" type="pres">
      <dgm:prSet presAssocID="{2CC7CAA4-9998-44FE-B280-3398CD0B7853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7B56A4E3-25DF-4CB9-9BAE-C4F29B70BEA3}" type="pres">
      <dgm:prSet presAssocID="{2CC7CAA4-9998-44FE-B280-3398CD0B7853}" presName="rootComposite" presStyleCnt="0"/>
      <dgm:spPr/>
      <dgm:t>
        <a:bodyPr/>
        <a:lstStyle/>
        <a:p>
          <a:endParaRPr lang="zh-TW" altLang="en-US"/>
        </a:p>
      </dgm:t>
    </dgm:pt>
    <dgm:pt modelId="{D8C5FC54-CD96-4971-A880-4A6F96AFCC89}" type="pres">
      <dgm:prSet presAssocID="{2CC7CAA4-9998-44FE-B280-3398CD0B7853}" presName="rootText" presStyleLbl="node3" presStyleIdx="6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0812036-32EF-474C-B704-068597BB8793}" type="pres">
      <dgm:prSet presAssocID="{2CC7CAA4-9998-44FE-B280-3398CD0B7853}" presName="rootConnector" presStyleLbl="node3" presStyleIdx="6" presStyleCnt="52"/>
      <dgm:spPr/>
      <dgm:t>
        <a:bodyPr/>
        <a:lstStyle/>
        <a:p>
          <a:endParaRPr lang="zh-TW" altLang="en-US"/>
        </a:p>
      </dgm:t>
    </dgm:pt>
    <dgm:pt modelId="{DCE8589B-0519-48AF-ABDF-91DDF7B21980}" type="pres">
      <dgm:prSet presAssocID="{2CC7CAA4-9998-44FE-B280-3398CD0B7853}" presName="hierChild4" presStyleCnt="0"/>
      <dgm:spPr/>
      <dgm:t>
        <a:bodyPr/>
        <a:lstStyle/>
        <a:p>
          <a:endParaRPr lang="zh-TW" altLang="en-US"/>
        </a:p>
      </dgm:t>
    </dgm:pt>
    <dgm:pt modelId="{367F8AAB-5C57-4DD9-94A1-E1707F8C674B}" type="pres">
      <dgm:prSet presAssocID="{2CC7CAA4-9998-44FE-B280-3398CD0B7853}" presName="hierChild5" presStyleCnt="0"/>
      <dgm:spPr/>
      <dgm:t>
        <a:bodyPr/>
        <a:lstStyle/>
        <a:p>
          <a:endParaRPr lang="zh-TW" altLang="en-US"/>
        </a:p>
      </dgm:t>
    </dgm:pt>
    <dgm:pt modelId="{E647254B-6508-4B16-941F-DD05631541BF}" type="pres">
      <dgm:prSet presAssocID="{E0E7B961-6463-4ECE-9BB1-671727B60665}" presName="hierChild5" presStyleCnt="0"/>
      <dgm:spPr/>
      <dgm:t>
        <a:bodyPr/>
        <a:lstStyle/>
        <a:p>
          <a:endParaRPr lang="zh-TW" altLang="en-US"/>
        </a:p>
      </dgm:t>
    </dgm:pt>
    <dgm:pt modelId="{3FEE7E92-C2EF-4A89-963A-B29B50C9C45B}" type="pres">
      <dgm:prSet presAssocID="{B77E166B-EBD0-4482-9EB6-5034E9ADFC77}" presName="Name37" presStyleLbl="parChTrans1D2" presStyleIdx="1" presStyleCnt="10"/>
      <dgm:spPr/>
      <dgm:t>
        <a:bodyPr/>
        <a:lstStyle/>
        <a:p>
          <a:endParaRPr lang="zh-TW" altLang="en-US"/>
        </a:p>
      </dgm:t>
    </dgm:pt>
    <dgm:pt modelId="{29131746-FC34-4766-A56C-F03DF6A0FBCB}" type="pres">
      <dgm:prSet presAssocID="{893ACD1C-7642-4DF9-B09B-924DF5FEE2A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B8AA163-54B1-43B6-A9F5-AA82B43034E6}" type="pres">
      <dgm:prSet presAssocID="{893ACD1C-7642-4DF9-B09B-924DF5FEE2A0}" presName="rootComposite" presStyleCnt="0"/>
      <dgm:spPr/>
      <dgm:t>
        <a:bodyPr/>
        <a:lstStyle/>
        <a:p>
          <a:endParaRPr lang="zh-TW" altLang="en-US"/>
        </a:p>
      </dgm:t>
    </dgm:pt>
    <dgm:pt modelId="{B12EA080-5FD6-4A46-86DD-9ECCDF0C73AB}" type="pres">
      <dgm:prSet presAssocID="{893ACD1C-7642-4DF9-B09B-924DF5FEE2A0}" presName="rootText" presStyleLbl="node2" presStyleIdx="1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1FCD8D3-8AB8-4E1D-A88E-14FBFCEA57E5}" type="pres">
      <dgm:prSet presAssocID="{893ACD1C-7642-4DF9-B09B-924DF5FEE2A0}" presName="rootConnector" presStyleLbl="node2" presStyleIdx="1" presStyleCnt="10"/>
      <dgm:spPr/>
      <dgm:t>
        <a:bodyPr/>
        <a:lstStyle/>
        <a:p>
          <a:endParaRPr lang="zh-TW" altLang="en-US"/>
        </a:p>
      </dgm:t>
    </dgm:pt>
    <dgm:pt modelId="{E6FD5798-7FE9-4ED8-9523-758162048C0A}" type="pres">
      <dgm:prSet presAssocID="{893ACD1C-7642-4DF9-B09B-924DF5FEE2A0}" presName="hierChild4" presStyleCnt="0"/>
      <dgm:spPr/>
      <dgm:t>
        <a:bodyPr/>
        <a:lstStyle/>
        <a:p>
          <a:endParaRPr lang="zh-TW" altLang="en-US"/>
        </a:p>
      </dgm:t>
    </dgm:pt>
    <dgm:pt modelId="{6DAFA7C2-CE75-4937-9986-80393464A1D8}" type="pres">
      <dgm:prSet presAssocID="{EED5BE53-7194-464F-9464-9C28F4B130AE}" presName="Name37" presStyleLbl="parChTrans1D3" presStyleIdx="7" presStyleCnt="52"/>
      <dgm:spPr/>
      <dgm:t>
        <a:bodyPr/>
        <a:lstStyle/>
        <a:p>
          <a:endParaRPr lang="zh-TW" altLang="en-US"/>
        </a:p>
      </dgm:t>
    </dgm:pt>
    <dgm:pt modelId="{9E31739B-F601-47D5-B6E0-7A7C4D5C6D58}" type="pres">
      <dgm:prSet presAssocID="{65470769-60CC-4171-A791-9FBB47DC3A7D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1A65B43-E3BD-4300-B86C-0D01F63CBEB0}" type="pres">
      <dgm:prSet presAssocID="{65470769-60CC-4171-A791-9FBB47DC3A7D}" presName="rootComposite" presStyleCnt="0"/>
      <dgm:spPr/>
      <dgm:t>
        <a:bodyPr/>
        <a:lstStyle/>
        <a:p>
          <a:endParaRPr lang="zh-TW" altLang="en-US"/>
        </a:p>
      </dgm:t>
    </dgm:pt>
    <dgm:pt modelId="{678A0807-8C21-49F6-B935-726FEECD27C4}" type="pres">
      <dgm:prSet presAssocID="{65470769-60CC-4171-A791-9FBB47DC3A7D}" presName="rootText" presStyleLbl="node3" presStyleIdx="7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7656F79-19F1-4941-8222-60BE34A343C9}" type="pres">
      <dgm:prSet presAssocID="{65470769-60CC-4171-A791-9FBB47DC3A7D}" presName="rootConnector" presStyleLbl="node3" presStyleIdx="7" presStyleCnt="52"/>
      <dgm:spPr/>
      <dgm:t>
        <a:bodyPr/>
        <a:lstStyle/>
        <a:p>
          <a:endParaRPr lang="zh-TW" altLang="en-US"/>
        </a:p>
      </dgm:t>
    </dgm:pt>
    <dgm:pt modelId="{7CF4ECEC-3FB2-46F6-93CF-FDA02ED8A161}" type="pres">
      <dgm:prSet presAssocID="{65470769-60CC-4171-A791-9FBB47DC3A7D}" presName="hierChild4" presStyleCnt="0"/>
      <dgm:spPr/>
      <dgm:t>
        <a:bodyPr/>
        <a:lstStyle/>
        <a:p>
          <a:endParaRPr lang="zh-TW" altLang="en-US"/>
        </a:p>
      </dgm:t>
    </dgm:pt>
    <dgm:pt modelId="{9D2BDD65-A43F-4B23-9C87-B3794461F198}" type="pres">
      <dgm:prSet presAssocID="{65470769-60CC-4171-A791-9FBB47DC3A7D}" presName="hierChild5" presStyleCnt="0"/>
      <dgm:spPr/>
      <dgm:t>
        <a:bodyPr/>
        <a:lstStyle/>
        <a:p>
          <a:endParaRPr lang="zh-TW" altLang="en-US"/>
        </a:p>
      </dgm:t>
    </dgm:pt>
    <dgm:pt modelId="{3F937AA8-47BB-4670-90F7-640CE331DA77}" type="pres">
      <dgm:prSet presAssocID="{4ECCCA13-01F9-4CB7-A865-4DEA52372CF4}" presName="Name37" presStyleLbl="parChTrans1D3" presStyleIdx="8" presStyleCnt="52"/>
      <dgm:spPr/>
      <dgm:t>
        <a:bodyPr/>
        <a:lstStyle/>
        <a:p>
          <a:endParaRPr lang="zh-TW" altLang="en-US"/>
        </a:p>
      </dgm:t>
    </dgm:pt>
    <dgm:pt modelId="{8FAB42AC-08D5-497A-ACB9-9ED40A5029D0}" type="pres">
      <dgm:prSet presAssocID="{E989D80E-0E10-47E5-8E44-2F174F44B0EB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1BF0CA3A-29D8-4F3A-BA05-BBAEB9979577}" type="pres">
      <dgm:prSet presAssocID="{E989D80E-0E10-47E5-8E44-2F174F44B0EB}" presName="rootComposite" presStyleCnt="0"/>
      <dgm:spPr/>
      <dgm:t>
        <a:bodyPr/>
        <a:lstStyle/>
        <a:p>
          <a:endParaRPr lang="zh-TW" altLang="en-US"/>
        </a:p>
      </dgm:t>
    </dgm:pt>
    <dgm:pt modelId="{6E169B11-6411-4002-9468-05CF8E2B8083}" type="pres">
      <dgm:prSet presAssocID="{E989D80E-0E10-47E5-8E44-2F174F44B0EB}" presName="rootText" presStyleLbl="node3" presStyleIdx="8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B431025-0EA7-452C-AA5F-31D785762FB1}" type="pres">
      <dgm:prSet presAssocID="{E989D80E-0E10-47E5-8E44-2F174F44B0EB}" presName="rootConnector" presStyleLbl="node3" presStyleIdx="8" presStyleCnt="52"/>
      <dgm:spPr/>
      <dgm:t>
        <a:bodyPr/>
        <a:lstStyle/>
        <a:p>
          <a:endParaRPr lang="zh-TW" altLang="en-US"/>
        </a:p>
      </dgm:t>
    </dgm:pt>
    <dgm:pt modelId="{3E0C3C36-2B5B-4D79-982F-125CF8F3D379}" type="pres">
      <dgm:prSet presAssocID="{E989D80E-0E10-47E5-8E44-2F174F44B0EB}" presName="hierChild4" presStyleCnt="0"/>
      <dgm:spPr/>
      <dgm:t>
        <a:bodyPr/>
        <a:lstStyle/>
        <a:p>
          <a:endParaRPr lang="zh-TW" altLang="en-US"/>
        </a:p>
      </dgm:t>
    </dgm:pt>
    <dgm:pt modelId="{0A9ECF87-037A-43CD-AC42-3A9D32D8460D}" type="pres">
      <dgm:prSet presAssocID="{E989D80E-0E10-47E5-8E44-2F174F44B0EB}" presName="hierChild5" presStyleCnt="0"/>
      <dgm:spPr/>
      <dgm:t>
        <a:bodyPr/>
        <a:lstStyle/>
        <a:p>
          <a:endParaRPr lang="zh-TW" altLang="en-US"/>
        </a:p>
      </dgm:t>
    </dgm:pt>
    <dgm:pt modelId="{47B61B8C-D5F8-48D6-B517-EBD6B21318EC}" type="pres">
      <dgm:prSet presAssocID="{23AF41F9-5A8A-46AA-977F-FD1E427870C3}" presName="Name37" presStyleLbl="parChTrans1D3" presStyleIdx="9" presStyleCnt="52"/>
      <dgm:spPr/>
      <dgm:t>
        <a:bodyPr/>
        <a:lstStyle/>
        <a:p>
          <a:endParaRPr lang="zh-TW" altLang="en-US"/>
        </a:p>
      </dgm:t>
    </dgm:pt>
    <dgm:pt modelId="{491811B1-FD3E-490E-A0B3-EDD38419D910}" type="pres">
      <dgm:prSet presAssocID="{DFDA54D1-8228-4006-9976-3BCB00D41A6A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E08E3F3-E6F2-481B-8241-7D181C6C6A5C}" type="pres">
      <dgm:prSet presAssocID="{DFDA54D1-8228-4006-9976-3BCB00D41A6A}" presName="rootComposite" presStyleCnt="0"/>
      <dgm:spPr/>
      <dgm:t>
        <a:bodyPr/>
        <a:lstStyle/>
        <a:p>
          <a:endParaRPr lang="zh-TW" altLang="en-US"/>
        </a:p>
      </dgm:t>
    </dgm:pt>
    <dgm:pt modelId="{F484AEFE-5FFA-4302-A040-606BEAB49AF7}" type="pres">
      <dgm:prSet presAssocID="{DFDA54D1-8228-4006-9976-3BCB00D41A6A}" presName="rootText" presStyleLbl="node3" presStyleIdx="9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D6E536E-23F1-4E19-8BEA-706D1430536D}" type="pres">
      <dgm:prSet presAssocID="{DFDA54D1-8228-4006-9976-3BCB00D41A6A}" presName="rootConnector" presStyleLbl="node3" presStyleIdx="9" presStyleCnt="52"/>
      <dgm:spPr/>
      <dgm:t>
        <a:bodyPr/>
        <a:lstStyle/>
        <a:p>
          <a:endParaRPr lang="zh-TW" altLang="en-US"/>
        </a:p>
      </dgm:t>
    </dgm:pt>
    <dgm:pt modelId="{B79C65C3-3FE5-4FA3-9993-8B9079EC11A5}" type="pres">
      <dgm:prSet presAssocID="{DFDA54D1-8228-4006-9976-3BCB00D41A6A}" presName="hierChild4" presStyleCnt="0"/>
      <dgm:spPr/>
      <dgm:t>
        <a:bodyPr/>
        <a:lstStyle/>
        <a:p>
          <a:endParaRPr lang="zh-TW" altLang="en-US"/>
        </a:p>
      </dgm:t>
    </dgm:pt>
    <dgm:pt modelId="{1DDD8878-1D69-4C6A-9347-583386A0CDD7}" type="pres">
      <dgm:prSet presAssocID="{DFDA54D1-8228-4006-9976-3BCB00D41A6A}" presName="hierChild5" presStyleCnt="0"/>
      <dgm:spPr/>
      <dgm:t>
        <a:bodyPr/>
        <a:lstStyle/>
        <a:p>
          <a:endParaRPr lang="zh-TW" altLang="en-US"/>
        </a:p>
      </dgm:t>
    </dgm:pt>
    <dgm:pt modelId="{6EDE33C4-427E-48AE-B8E5-24360E0E7ACF}" type="pres">
      <dgm:prSet presAssocID="{5ECFA0B3-C2F8-4B2F-85C3-B44542A70999}" presName="Name37" presStyleLbl="parChTrans1D3" presStyleIdx="10" presStyleCnt="52"/>
      <dgm:spPr/>
      <dgm:t>
        <a:bodyPr/>
        <a:lstStyle/>
        <a:p>
          <a:endParaRPr lang="zh-TW" altLang="en-US"/>
        </a:p>
      </dgm:t>
    </dgm:pt>
    <dgm:pt modelId="{73A50B70-5DF3-4B8F-808F-84D756F56115}" type="pres">
      <dgm:prSet presAssocID="{982DB3A1-C766-48CE-B701-4D45332FF6C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EBF74243-CFB9-45B3-9C83-74FEA324301A}" type="pres">
      <dgm:prSet presAssocID="{982DB3A1-C766-48CE-B701-4D45332FF6C6}" presName="rootComposite" presStyleCnt="0"/>
      <dgm:spPr/>
      <dgm:t>
        <a:bodyPr/>
        <a:lstStyle/>
        <a:p>
          <a:endParaRPr lang="zh-TW" altLang="en-US"/>
        </a:p>
      </dgm:t>
    </dgm:pt>
    <dgm:pt modelId="{E4B214FE-68D1-49E0-B2C3-5BA4F51A7B04}" type="pres">
      <dgm:prSet presAssocID="{982DB3A1-C766-48CE-B701-4D45332FF6C6}" presName="rootText" presStyleLbl="node3" presStyleIdx="1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F33E871-352D-45CD-BED6-38E2B73B091A}" type="pres">
      <dgm:prSet presAssocID="{982DB3A1-C766-48CE-B701-4D45332FF6C6}" presName="rootConnector" presStyleLbl="node3" presStyleIdx="10" presStyleCnt="52"/>
      <dgm:spPr/>
      <dgm:t>
        <a:bodyPr/>
        <a:lstStyle/>
        <a:p>
          <a:endParaRPr lang="zh-TW" altLang="en-US"/>
        </a:p>
      </dgm:t>
    </dgm:pt>
    <dgm:pt modelId="{D2A449DC-30C1-47EF-860D-DD46963BF8C7}" type="pres">
      <dgm:prSet presAssocID="{982DB3A1-C766-48CE-B701-4D45332FF6C6}" presName="hierChild4" presStyleCnt="0"/>
      <dgm:spPr/>
      <dgm:t>
        <a:bodyPr/>
        <a:lstStyle/>
        <a:p>
          <a:endParaRPr lang="zh-TW" altLang="en-US"/>
        </a:p>
      </dgm:t>
    </dgm:pt>
    <dgm:pt modelId="{8D7A0F1F-0CB5-46F7-A914-3279AE9084D0}" type="pres">
      <dgm:prSet presAssocID="{982DB3A1-C766-48CE-B701-4D45332FF6C6}" presName="hierChild5" presStyleCnt="0"/>
      <dgm:spPr/>
      <dgm:t>
        <a:bodyPr/>
        <a:lstStyle/>
        <a:p>
          <a:endParaRPr lang="zh-TW" altLang="en-US"/>
        </a:p>
      </dgm:t>
    </dgm:pt>
    <dgm:pt modelId="{6071AF9F-1F68-4F89-9D27-1B5507E64039}" type="pres">
      <dgm:prSet presAssocID="{EC4741D7-2FAD-4367-81E1-50F7ABBA0522}" presName="Name37" presStyleLbl="parChTrans1D3" presStyleIdx="11" presStyleCnt="52"/>
      <dgm:spPr/>
      <dgm:t>
        <a:bodyPr/>
        <a:lstStyle/>
        <a:p>
          <a:endParaRPr lang="zh-TW" altLang="en-US"/>
        </a:p>
      </dgm:t>
    </dgm:pt>
    <dgm:pt modelId="{29DBD121-50FC-409B-915B-720D7DB5B2D4}" type="pres">
      <dgm:prSet presAssocID="{F74C99AD-7816-4FE7-9D00-1A2AEF495B4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1DD67116-F12E-4820-BABA-83B2C5EF5E0B}" type="pres">
      <dgm:prSet presAssocID="{F74C99AD-7816-4FE7-9D00-1A2AEF495B40}" presName="rootComposite" presStyleCnt="0"/>
      <dgm:spPr/>
      <dgm:t>
        <a:bodyPr/>
        <a:lstStyle/>
        <a:p>
          <a:endParaRPr lang="zh-TW" altLang="en-US"/>
        </a:p>
      </dgm:t>
    </dgm:pt>
    <dgm:pt modelId="{1C2DB0CC-FC7A-4F61-8263-B7A1ECD16B23}" type="pres">
      <dgm:prSet presAssocID="{F74C99AD-7816-4FE7-9D00-1A2AEF495B40}" presName="rootText" presStyleLbl="node3" presStyleIdx="1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266E2D7-50F8-4DAE-9CE0-9AE919185A96}" type="pres">
      <dgm:prSet presAssocID="{F74C99AD-7816-4FE7-9D00-1A2AEF495B40}" presName="rootConnector" presStyleLbl="node3" presStyleIdx="11" presStyleCnt="52"/>
      <dgm:spPr/>
      <dgm:t>
        <a:bodyPr/>
        <a:lstStyle/>
        <a:p>
          <a:endParaRPr lang="zh-TW" altLang="en-US"/>
        </a:p>
      </dgm:t>
    </dgm:pt>
    <dgm:pt modelId="{F37E5C4A-C78B-4C19-8AD4-7CFC197533E8}" type="pres">
      <dgm:prSet presAssocID="{F74C99AD-7816-4FE7-9D00-1A2AEF495B40}" presName="hierChild4" presStyleCnt="0"/>
      <dgm:spPr/>
      <dgm:t>
        <a:bodyPr/>
        <a:lstStyle/>
        <a:p>
          <a:endParaRPr lang="zh-TW" altLang="en-US"/>
        </a:p>
      </dgm:t>
    </dgm:pt>
    <dgm:pt modelId="{05F28387-3494-446E-B895-E6F1DFCE6343}" type="pres">
      <dgm:prSet presAssocID="{F74C99AD-7816-4FE7-9D00-1A2AEF495B40}" presName="hierChild5" presStyleCnt="0"/>
      <dgm:spPr/>
      <dgm:t>
        <a:bodyPr/>
        <a:lstStyle/>
        <a:p>
          <a:endParaRPr lang="zh-TW" altLang="en-US"/>
        </a:p>
      </dgm:t>
    </dgm:pt>
    <dgm:pt modelId="{92A4D214-671C-4EFC-86CB-41C034BC019A}" type="pres">
      <dgm:prSet presAssocID="{62B72069-C6D1-422E-B486-E259C2D44927}" presName="Name37" presStyleLbl="parChTrans1D3" presStyleIdx="12" presStyleCnt="52"/>
      <dgm:spPr/>
      <dgm:t>
        <a:bodyPr/>
        <a:lstStyle/>
        <a:p>
          <a:endParaRPr lang="zh-TW" altLang="en-US"/>
        </a:p>
      </dgm:t>
    </dgm:pt>
    <dgm:pt modelId="{482C3F06-F278-464A-A038-50F2D6E33F3B}" type="pres">
      <dgm:prSet presAssocID="{5840BEAE-F132-44C8-9BF2-F4E103E9C3DB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F54A5F1-07F0-46D8-BC6C-9E1146ED4CCB}" type="pres">
      <dgm:prSet presAssocID="{5840BEAE-F132-44C8-9BF2-F4E103E9C3DB}" presName="rootComposite" presStyleCnt="0"/>
      <dgm:spPr/>
      <dgm:t>
        <a:bodyPr/>
        <a:lstStyle/>
        <a:p>
          <a:endParaRPr lang="zh-TW" altLang="en-US"/>
        </a:p>
      </dgm:t>
    </dgm:pt>
    <dgm:pt modelId="{56C5E110-BA1A-476A-AFAE-79FA37F0350E}" type="pres">
      <dgm:prSet presAssocID="{5840BEAE-F132-44C8-9BF2-F4E103E9C3DB}" presName="rootText" presStyleLbl="node3" presStyleIdx="12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88C3ECD-CB69-4726-9317-645E8F03D350}" type="pres">
      <dgm:prSet presAssocID="{5840BEAE-F132-44C8-9BF2-F4E103E9C3DB}" presName="rootConnector" presStyleLbl="node3" presStyleIdx="12" presStyleCnt="52"/>
      <dgm:spPr/>
      <dgm:t>
        <a:bodyPr/>
        <a:lstStyle/>
        <a:p>
          <a:endParaRPr lang="zh-TW" altLang="en-US"/>
        </a:p>
      </dgm:t>
    </dgm:pt>
    <dgm:pt modelId="{DF1D250D-5CBE-4C9B-B9D1-BA0A24CB88A7}" type="pres">
      <dgm:prSet presAssocID="{5840BEAE-F132-44C8-9BF2-F4E103E9C3DB}" presName="hierChild4" presStyleCnt="0"/>
      <dgm:spPr/>
      <dgm:t>
        <a:bodyPr/>
        <a:lstStyle/>
        <a:p>
          <a:endParaRPr lang="zh-TW" altLang="en-US"/>
        </a:p>
      </dgm:t>
    </dgm:pt>
    <dgm:pt modelId="{46B1D9B2-B30A-490D-9E7F-5200EA5937BC}" type="pres">
      <dgm:prSet presAssocID="{5840BEAE-F132-44C8-9BF2-F4E103E9C3DB}" presName="hierChild5" presStyleCnt="0"/>
      <dgm:spPr/>
      <dgm:t>
        <a:bodyPr/>
        <a:lstStyle/>
        <a:p>
          <a:endParaRPr lang="zh-TW" altLang="en-US"/>
        </a:p>
      </dgm:t>
    </dgm:pt>
    <dgm:pt modelId="{F0DBAA35-9BB8-4BA6-94A7-9BF47B7706ED}" type="pres">
      <dgm:prSet presAssocID="{991AF91F-B612-476F-8530-A265F11ECD0C}" presName="Name37" presStyleLbl="parChTrans1D3" presStyleIdx="13" presStyleCnt="52"/>
      <dgm:spPr/>
      <dgm:t>
        <a:bodyPr/>
        <a:lstStyle/>
        <a:p>
          <a:endParaRPr lang="zh-TW" altLang="en-US"/>
        </a:p>
      </dgm:t>
    </dgm:pt>
    <dgm:pt modelId="{B19A43BA-0BEE-4725-B57F-174DE9E22D2E}" type="pres">
      <dgm:prSet presAssocID="{742DE0F7-DC6A-4059-8482-0047CE2478B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DC952BB-7A26-4798-9DFE-446647E19702}" type="pres">
      <dgm:prSet presAssocID="{742DE0F7-DC6A-4059-8482-0047CE2478B0}" presName="rootComposite" presStyleCnt="0"/>
      <dgm:spPr/>
      <dgm:t>
        <a:bodyPr/>
        <a:lstStyle/>
        <a:p>
          <a:endParaRPr lang="zh-TW" altLang="en-US"/>
        </a:p>
      </dgm:t>
    </dgm:pt>
    <dgm:pt modelId="{018FEE15-FE4B-45F5-AE70-BCB007B52D1D}" type="pres">
      <dgm:prSet presAssocID="{742DE0F7-DC6A-4059-8482-0047CE2478B0}" presName="rootText" presStyleLbl="node3" presStyleIdx="13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CA7D0ED-62F2-4422-8357-1476ADE329E2}" type="pres">
      <dgm:prSet presAssocID="{742DE0F7-DC6A-4059-8482-0047CE2478B0}" presName="rootConnector" presStyleLbl="node3" presStyleIdx="13" presStyleCnt="52"/>
      <dgm:spPr/>
      <dgm:t>
        <a:bodyPr/>
        <a:lstStyle/>
        <a:p>
          <a:endParaRPr lang="zh-TW" altLang="en-US"/>
        </a:p>
      </dgm:t>
    </dgm:pt>
    <dgm:pt modelId="{71FBEC0F-D797-484E-9DE0-4DB2EDE4D7B9}" type="pres">
      <dgm:prSet presAssocID="{742DE0F7-DC6A-4059-8482-0047CE2478B0}" presName="hierChild4" presStyleCnt="0"/>
      <dgm:spPr/>
      <dgm:t>
        <a:bodyPr/>
        <a:lstStyle/>
        <a:p>
          <a:endParaRPr lang="zh-TW" altLang="en-US"/>
        </a:p>
      </dgm:t>
    </dgm:pt>
    <dgm:pt modelId="{ECCAFF81-B873-4510-B2EF-A8F12EFE829C}" type="pres">
      <dgm:prSet presAssocID="{742DE0F7-DC6A-4059-8482-0047CE2478B0}" presName="hierChild5" presStyleCnt="0"/>
      <dgm:spPr/>
      <dgm:t>
        <a:bodyPr/>
        <a:lstStyle/>
        <a:p>
          <a:endParaRPr lang="zh-TW" altLang="en-US"/>
        </a:p>
      </dgm:t>
    </dgm:pt>
    <dgm:pt modelId="{168F44B1-B043-46AA-9F10-D7272376632E}" type="pres">
      <dgm:prSet presAssocID="{893ACD1C-7642-4DF9-B09B-924DF5FEE2A0}" presName="hierChild5" presStyleCnt="0"/>
      <dgm:spPr/>
      <dgm:t>
        <a:bodyPr/>
        <a:lstStyle/>
        <a:p>
          <a:endParaRPr lang="zh-TW" altLang="en-US"/>
        </a:p>
      </dgm:t>
    </dgm:pt>
    <dgm:pt modelId="{44B969BC-5CC2-4A92-BE03-BA0E05DC58A2}" type="pres">
      <dgm:prSet presAssocID="{50A475D9-071C-4C83-8C3D-77BA2E001DEB}" presName="Name37" presStyleLbl="parChTrans1D2" presStyleIdx="2" presStyleCnt="10"/>
      <dgm:spPr/>
      <dgm:t>
        <a:bodyPr/>
        <a:lstStyle/>
        <a:p>
          <a:endParaRPr lang="zh-TW" altLang="en-US"/>
        </a:p>
      </dgm:t>
    </dgm:pt>
    <dgm:pt modelId="{D8BECCF1-EA17-4228-85E2-4927329D5D13}" type="pres">
      <dgm:prSet presAssocID="{61185EEE-4AC9-447B-824B-EB30C583384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6CC15BBF-23B6-40AE-8385-AFE1C01F2B51}" type="pres">
      <dgm:prSet presAssocID="{61185EEE-4AC9-447B-824B-EB30C583384F}" presName="rootComposite" presStyleCnt="0"/>
      <dgm:spPr/>
      <dgm:t>
        <a:bodyPr/>
        <a:lstStyle/>
        <a:p>
          <a:endParaRPr lang="zh-TW" altLang="en-US"/>
        </a:p>
      </dgm:t>
    </dgm:pt>
    <dgm:pt modelId="{80F68BBE-136D-46C3-9682-60ED9D2CAB8E}" type="pres">
      <dgm:prSet presAssocID="{61185EEE-4AC9-447B-824B-EB30C583384F}" presName="rootText" presStyleLbl="node2" presStyleIdx="2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DDF8ED1-B6DC-43DF-964A-7D276F1E15F5}" type="pres">
      <dgm:prSet presAssocID="{61185EEE-4AC9-447B-824B-EB30C583384F}" presName="rootConnector" presStyleLbl="node2" presStyleIdx="2" presStyleCnt="10"/>
      <dgm:spPr/>
      <dgm:t>
        <a:bodyPr/>
        <a:lstStyle/>
        <a:p>
          <a:endParaRPr lang="zh-TW" altLang="en-US"/>
        </a:p>
      </dgm:t>
    </dgm:pt>
    <dgm:pt modelId="{663A8E44-C7A3-4DA5-B71C-26472DA54C75}" type="pres">
      <dgm:prSet presAssocID="{61185EEE-4AC9-447B-824B-EB30C583384F}" presName="hierChild4" presStyleCnt="0"/>
      <dgm:spPr/>
      <dgm:t>
        <a:bodyPr/>
        <a:lstStyle/>
        <a:p>
          <a:endParaRPr lang="zh-TW" altLang="en-US"/>
        </a:p>
      </dgm:t>
    </dgm:pt>
    <dgm:pt modelId="{A820F7EA-98A2-46E9-A64F-EF39B9E6204A}" type="pres">
      <dgm:prSet presAssocID="{8648514C-4399-48F6-A502-84C5D2580CDE}" presName="Name37" presStyleLbl="parChTrans1D3" presStyleIdx="14" presStyleCnt="52"/>
      <dgm:spPr/>
      <dgm:t>
        <a:bodyPr/>
        <a:lstStyle/>
        <a:p>
          <a:endParaRPr lang="zh-TW" altLang="en-US"/>
        </a:p>
      </dgm:t>
    </dgm:pt>
    <dgm:pt modelId="{587948C9-7632-4173-B5A0-5F1C66EC7AA3}" type="pres">
      <dgm:prSet presAssocID="{6DAB55F4-94E6-4120-B006-43E0BE60E009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AAFF8973-065D-48C0-8DC5-A2C30A05900F}" type="pres">
      <dgm:prSet presAssocID="{6DAB55F4-94E6-4120-B006-43E0BE60E009}" presName="rootComposite" presStyleCnt="0"/>
      <dgm:spPr/>
      <dgm:t>
        <a:bodyPr/>
        <a:lstStyle/>
        <a:p>
          <a:endParaRPr lang="zh-TW" altLang="en-US"/>
        </a:p>
      </dgm:t>
    </dgm:pt>
    <dgm:pt modelId="{5D6D7079-420D-4C0D-8D50-8A8EEC98D715}" type="pres">
      <dgm:prSet presAssocID="{6DAB55F4-94E6-4120-B006-43E0BE60E009}" presName="rootText" presStyleLbl="node3" presStyleIdx="14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E1FEBBA-DEC7-44F2-8E8F-E8CEA0D0EA63}" type="pres">
      <dgm:prSet presAssocID="{6DAB55F4-94E6-4120-B006-43E0BE60E009}" presName="rootConnector" presStyleLbl="node3" presStyleIdx="14" presStyleCnt="52"/>
      <dgm:spPr/>
      <dgm:t>
        <a:bodyPr/>
        <a:lstStyle/>
        <a:p>
          <a:endParaRPr lang="zh-TW" altLang="en-US"/>
        </a:p>
      </dgm:t>
    </dgm:pt>
    <dgm:pt modelId="{58788653-7241-4A33-9DBF-F8B221D9A053}" type="pres">
      <dgm:prSet presAssocID="{6DAB55F4-94E6-4120-B006-43E0BE60E009}" presName="hierChild4" presStyleCnt="0"/>
      <dgm:spPr/>
      <dgm:t>
        <a:bodyPr/>
        <a:lstStyle/>
        <a:p>
          <a:endParaRPr lang="zh-TW" altLang="en-US"/>
        </a:p>
      </dgm:t>
    </dgm:pt>
    <dgm:pt modelId="{34C7D3FB-7DF0-44F1-B3BA-9BD8E97D8F36}" type="pres">
      <dgm:prSet presAssocID="{6DAB55F4-94E6-4120-B006-43E0BE60E009}" presName="hierChild5" presStyleCnt="0"/>
      <dgm:spPr/>
      <dgm:t>
        <a:bodyPr/>
        <a:lstStyle/>
        <a:p>
          <a:endParaRPr lang="zh-TW" altLang="en-US"/>
        </a:p>
      </dgm:t>
    </dgm:pt>
    <dgm:pt modelId="{31057470-405E-484A-B72D-9E09E4903E5B}" type="pres">
      <dgm:prSet presAssocID="{C671E3E1-16C7-425B-B855-88EEBC884085}" presName="Name37" presStyleLbl="parChTrans1D3" presStyleIdx="15" presStyleCnt="52"/>
      <dgm:spPr/>
      <dgm:t>
        <a:bodyPr/>
        <a:lstStyle/>
        <a:p>
          <a:endParaRPr lang="zh-TW" altLang="en-US"/>
        </a:p>
      </dgm:t>
    </dgm:pt>
    <dgm:pt modelId="{B4B5CDB2-9F68-4896-A548-45D1596266CE}" type="pres">
      <dgm:prSet presAssocID="{F08DF34E-038F-4207-8762-644A50D1E86C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1153E93-3F88-46B3-A079-8DDDA8A4E027}" type="pres">
      <dgm:prSet presAssocID="{F08DF34E-038F-4207-8762-644A50D1E86C}" presName="rootComposite" presStyleCnt="0"/>
      <dgm:spPr/>
      <dgm:t>
        <a:bodyPr/>
        <a:lstStyle/>
        <a:p>
          <a:endParaRPr lang="zh-TW" altLang="en-US"/>
        </a:p>
      </dgm:t>
    </dgm:pt>
    <dgm:pt modelId="{E455E93A-8131-41E0-92A9-BBD3225D6667}" type="pres">
      <dgm:prSet presAssocID="{F08DF34E-038F-4207-8762-644A50D1E86C}" presName="rootText" presStyleLbl="node3" presStyleIdx="15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7272D32-DEF9-40DE-8FAD-C51C93786AB0}" type="pres">
      <dgm:prSet presAssocID="{F08DF34E-038F-4207-8762-644A50D1E86C}" presName="rootConnector" presStyleLbl="node3" presStyleIdx="15" presStyleCnt="52"/>
      <dgm:spPr/>
      <dgm:t>
        <a:bodyPr/>
        <a:lstStyle/>
        <a:p>
          <a:endParaRPr lang="zh-TW" altLang="en-US"/>
        </a:p>
      </dgm:t>
    </dgm:pt>
    <dgm:pt modelId="{F58C774A-0F4F-425E-BB97-776D60AA1BD9}" type="pres">
      <dgm:prSet presAssocID="{F08DF34E-038F-4207-8762-644A50D1E86C}" presName="hierChild4" presStyleCnt="0"/>
      <dgm:spPr/>
      <dgm:t>
        <a:bodyPr/>
        <a:lstStyle/>
        <a:p>
          <a:endParaRPr lang="zh-TW" altLang="en-US"/>
        </a:p>
      </dgm:t>
    </dgm:pt>
    <dgm:pt modelId="{4EFC1662-EDD6-4E9C-8438-FE097E97EF97}" type="pres">
      <dgm:prSet presAssocID="{F08DF34E-038F-4207-8762-644A50D1E86C}" presName="hierChild5" presStyleCnt="0"/>
      <dgm:spPr/>
      <dgm:t>
        <a:bodyPr/>
        <a:lstStyle/>
        <a:p>
          <a:endParaRPr lang="zh-TW" altLang="en-US"/>
        </a:p>
      </dgm:t>
    </dgm:pt>
    <dgm:pt modelId="{B3C2E32E-50C8-42DD-B794-4D167A909CF4}" type="pres">
      <dgm:prSet presAssocID="{11D8C533-9226-4902-B523-618E7816FBA9}" presName="Name37" presStyleLbl="parChTrans1D3" presStyleIdx="16" presStyleCnt="52"/>
      <dgm:spPr/>
      <dgm:t>
        <a:bodyPr/>
        <a:lstStyle/>
        <a:p>
          <a:endParaRPr lang="zh-TW" altLang="en-US"/>
        </a:p>
      </dgm:t>
    </dgm:pt>
    <dgm:pt modelId="{31AC361B-3FAD-4BD0-A76E-B98EEE66CF3A}" type="pres">
      <dgm:prSet presAssocID="{E761449F-C706-4C93-A9CA-8700FE8DDCB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497FBB45-80D3-4381-8EBD-7C3197A79EF8}" type="pres">
      <dgm:prSet presAssocID="{E761449F-C706-4C93-A9CA-8700FE8DDCB0}" presName="rootComposite" presStyleCnt="0"/>
      <dgm:spPr/>
      <dgm:t>
        <a:bodyPr/>
        <a:lstStyle/>
        <a:p>
          <a:endParaRPr lang="zh-TW" altLang="en-US"/>
        </a:p>
      </dgm:t>
    </dgm:pt>
    <dgm:pt modelId="{54E859A3-1CB6-459D-8606-B03E0B35A514}" type="pres">
      <dgm:prSet presAssocID="{E761449F-C706-4C93-A9CA-8700FE8DDCB0}" presName="rootText" presStyleLbl="node3" presStyleIdx="16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6D6C3B-8004-4C41-90DF-28DDB89825C2}" type="pres">
      <dgm:prSet presAssocID="{E761449F-C706-4C93-A9CA-8700FE8DDCB0}" presName="rootConnector" presStyleLbl="node3" presStyleIdx="16" presStyleCnt="52"/>
      <dgm:spPr/>
      <dgm:t>
        <a:bodyPr/>
        <a:lstStyle/>
        <a:p>
          <a:endParaRPr lang="zh-TW" altLang="en-US"/>
        </a:p>
      </dgm:t>
    </dgm:pt>
    <dgm:pt modelId="{351CF6B7-1FF6-4F49-9BC0-DA1A83B97AA4}" type="pres">
      <dgm:prSet presAssocID="{E761449F-C706-4C93-A9CA-8700FE8DDCB0}" presName="hierChild4" presStyleCnt="0"/>
      <dgm:spPr/>
      <dgm:t>
        <a:bodyPr/>
        <a:lstStyle/>
        <a:p>
          <a:endParaRPr lang="zh-TW" altLang="en-US"/>
        </a:p>
      </dgm:t>
    </dgm:pt>
    <dgm:pt modelId="{67954651-CA9C-4EDB-AD28-3E753C4C4673}" type="pres">
      <dgm:prSet presAssocID="{E761449F-C706-4C93-A9CA-8700FE8DDCB0}" presName="hierChild5" presStyleCnt="0"/>
      <dgm:spPr/>
      <dgm:t>
        <a:bodyPr/>
        <a:lstStyle/>
        <a:p>
          <a:endParaRPr lang="zh-TW" altLang="en-US"/>
        </a:p>
      </dgm:t>
    </dgm:pt>
    <dgm:pt modelId="{23794113-0664-4691-8CB7-E61359ACC5A3}" type="pres">
      <dgm:prSet presAssocID="{67B4A133-DA10-4D5D-91E6-8BDCBF6F4D0D}" presName="Name37" presStyleLbl="parChTrans1D3" presStyleIdx="17" presStyleCnt="52"/>
      <dgm:spPr/>
      <dgm:t>
        <a:bodyPr/>
        <a:lstStyle/>
        <a:p>
          <a:endParaRPr lang="zh-TW" altLang="en-US"/>
        </a:p>
      </dgm:t>
    </dgm:pt>
    <dgm:pt modelId="{C3991519-58E8-4306-94E6-B42A5BDAAD20}" type="pres">
      <dgm:prSet presAssocID="{B559BC3B-5ADC-4092-8C7A-901B725B2AF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5388B108-BF0D-4F35-9F3C-52DC6E1CEDF4}" type="pres">
      <dgm:prSet presAssocID="{B559BC3B-5ADC-4092-8C7A-901B725B2AF0}" presName="rootComposite" presStyleCnt="0"/>
      <dgm:spPr/>
      <dgm:t>
        <a:bodyPr/>
        <a:lstStyle/>
        <a:p>
          <a:endParaRPr lang="zh-TW" altLang="en-US"/>
        </a:p>
      </dgm:t>
    </dgm:pt>
    <dgm:pt modelId="{CEE9522C-1600-43CA-9952-252E3CFFC256}" type="pres">
      <dgm:prSet presAssocID="{B559BC3B-5ADC-4092-8C7A-901B725B2AF0}" presName="rootText" presStyleLbl="node3" presStyleIdx="17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9DC9CB0-8C19-4369-BB2C-189548F149CD}" type="pres">
      <dgm:prSet presAssocID="{B559BC3B-5ADC-4092-8C7A-901B725B2AF0}" presName="rootConnector" presStyleLbl="node3" presStyleIdx="17" presStyleCnt="52"/>
      <dgm:spPr/>
      <dgm:t>
        <a:bodyPr/>
        <a:lstStyle/>
        <a:p>
          <a:endParaRPr lang="zh-TW" altLang="en-US"/>
        </a:p>
      </dgm:t>
    </dgm:pt>
    <dgm:pt modelId="{B6EF769E-F48F-42B1-96FD-F7811A5232BE}" type="pres">
      <dgm:prSet presAssocID="{B559BC3B-5ADC-4092-8C7A-901B725B2AF0}" presName="hierChild4" presStyleCnt="0"/>
      <dgm:spPr/>
      <dgm:t>
        <a:bodyPr/>
        <a:lstStyle/>
        <a:p>
          <a:endParaRPr lang="zh-TW" altLang="en-US"/>
        </a:p>
      </dgm:t>
    </dgm:pt>
    <dgm:pt modelId="{A2068DA0-77D5-47D0-A11A-D3CE2CF3AEDE}" type="pres">
      <dgm:prSet presAssocID="{B559BC3B-5ADC-4092-8C7A-901B725B2AF0}" presName="hierChild5" presStyleCnt="0"/>
      <dgm:spPr/>
      <dgm:t>
        <a:bodyPr/>
        <a:lstStyle/>
        <a:p>
          <a:endParaRPr lang="zh-TW" altLang="en-US"/>
        </a:p>
      </dgm:t>
    </dgm:pt>
    <dgm:pt modelId="{9637C46C-44B9-4CF1-91D5-E251A88F73A0}" type="pres">
      <dgm:prSet presAssocID="{65FA037C-2B52-4121-B982-CE7803C672AE}" presName="Name37" presStyleLbl="parChTrans1D3" presStyleIdx="18" presStyleCnt="52"/>
      <dgm:spPr/>
      <dgm:t>
        <a:bodyPr/>
        <a:lstStyle/>
        <a:p>
          <a:endParaRPr lang="zh-TW" altLang="en-US"/>
        </a:p>
      </dgm:t>
    </dgm:pt>
    <dgm:pt modelId="{C31088B2-CFA6-495C-B6E8-B9EDFD70F8A0}" type="pres">
      <dgm:prSet presAssocID="{6A797297-36A9-4A09-A5EF-77817C07052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63F0D9A-7A97-45EC-A504-644CB84964AE}" type="pres">
      <dgm:prSet presAssocID="{6A797297-36A9-4A09-A5EF-77817C07052F}" presName="rootComposite" presStyleCnt="0"/>
      <dgm:spPr/>
      <dgm:t>
        <a:bodyPr/>
        <a:lstStyle/>
        <a:p>
          <a:endParaRPr lang="zh-TW" altLang="en-US"/>
        </a:p>
      </dgm:t>
    </dgm:pt>
    <dgm:pt modelId="{81710B7D-5CFE-4D3B-8851-04F638BEBCE6}" type="pres">
      <dgm:prSet presAssocID="{6A797297-36A9-4A09-A5EF-77817C07052F}" presName="rootText" presStyleLbl="node3" presStyleIdx="18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5998A1-7209-48E9-863C-AAF28B4B8293}" type="pres">
      <dgm:prSet presAssocID="{6A797297-36A9-4A09-A5EF-77817C07052F}" presName="rootConnector" presStyleLbl="node3" presStyleIdx="18" presStyleCnt="52"/>
      <dgm:spPr/>
      <dgm:t>
        <a:bodyPr/>
        <a:lstStyle/>
        <a:p>
          <a:endParaRPr lang="zh-TW" altLang="en-US"/>
        </a:p>
      </dgm:t>
    </dgm:pt>
    <dgm:pt modelId="{D763C9E7-202E-47A2-9C6E-56DCCBF3B778}" type="pres">
      <dgm:prSet presAssocID="{6A797297-36A9-4A09-A5EF-77817C07052F}" presName="hierChild4" presStyleCnt="0"/>
      <dgm:spPr/>
      <dgm:t>
        <a:bodyPr/>
        <a:lstStyle/>
        <a:p>
          <a:endParaRPr lang="zh-TW" altLang="en-US"/>
        </a:p>
      </dgm:t>
    </dgm:pt>
    <dgm:pt modelId="{E9EF282F-9CEC-4B26-BBB2-8DFC2CB69835}" type="pres">
      <dgm:prSet presAssocID="{6A797297-36A9-4A09-A5EF-77817C07052F}" presName="hierChild5" presStyleCnt="0"/>
      <dgm:spPr/>
      <dgm:t>
        <a:bodyPr/>
        <a:lstStyle/>
        <a:p>
          <a:endParaRPr lang="zh-TW" altLang="en-US"/>
        </a:p>
      </dgm:t>
    </dgm:pt>
    <dgm:pt modelId="{622B84E2-60D8-4423-AE34-2683532340BC}" type="pres">
      <dgm:prSet presAssocID="{9192CED2-FAD5-4965-B1E6-395E22E1DDEA}" presName="Name37" presStyleLbl="parChTrans1D3" presStyleIdx="19" presStyleCnt="52"/>
      <dgm:spPr/>
      <dgm:t>
        <a:bodyPr/>
        <a:lstStyle/>
        <a:p>
          <a:endParaRPr lang="zh-TW" altLang="en-US"/>
        </a:p>
      </dgm:t>
    </dgm:pt>
    <dgm:pt modelId="{3DD565D5-9110-4585-A990-E4A01E9AB022}" type="pres">
      <dgm:prSet presAssocID="{783AA846-A26F-4E1D-94B4-935041B7696B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026611FF-5F3A-4791-8D12-0266DA4FD380}" type="pres">
      <dgm:prSet presAssocID="{783AA846-A26F-4E1D-94B4-935041B7696B}" presName="rootComposite" presStyleCnt="0"/>
      <dgm:spPr/>
      <dgm:t>
        <a:bodyPr/>
        <a:lstStyle/>
        <a:p>
          <a:endParaRPr lang="zh-TW" altLang="en-US"/>
        </a:p>
      </dgm:t>
    </dgm:pt>
    <dgm:pt modelId="{6FA2A3A9-02A1-4BF3-96BA-94D0C47A15A5}" type="pres">
      <dgm:prSet presAssocID="{783AA846-A26F-4E1D-94B4-935041B7696B}" presName="rootText" presStyleLbl="node3" presStyleIdx="19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B6A4CE4-0238-4E1F-BA8E-DEE95E5B53D7}" type="pres">
      <dgm:prSet presAssocID="{783AA846-A26F-4E1D-94B4-935041B7696B}" presName="rootConnector" presStyleLbl="node3" presStyleIdx="19" presStyleCnt="52"/>
      <dgm:spPr/>
      <dgm:t>
        <a:bodyPr/>
        <a:lstStyle/>
        <a:p>
          <a:endParaRPr lang="zh-TW" altLang="en-US"/>
        </a:p>
      </dgm:t>
    </dgm:pt>
    <dgm:pt modelId="{823B39D9-2A51-441A-A682-82FE2A4D0146}" type="pres">
      <dgm:prSet presAssocID="{783AA846-A26F-4E1D-94B4-935041B7696B}" presName="hierChild4" presStyleCnt="0"/>
      <dgm:spPr/>
      <dgm:t>
        <a:bodyPr/>
        <a:lstStyle/>
        <a:p>
          <a:endParaRPr lang="zh-TW" altLang="en-US"/>
        </a:p>
      </dgm:t>
    </dgm:pt>
    <dgm:pt modelId="{8EE38135-8B23-489E-8700-26AF1B802F52}" type="pres">
      <dgm:prSet presAssocID="{783AA846-A26F-4E1D-94B4-935041B7696B}" presName="hierChild5" presStyleCnt="0"/>
      <dgm:spPr/>
      <dgm:t>
        <a:bodyPr/>
        <a:lstStyle/>
        <a:p>
          <a:endParaRPr lang="zh-TW" altLang="en-US"/>
        </a:p>
      </dgm:t>
    </dgm:pt>
    <dgm:pt modelId="{CECC182D-B701-4B46-AA0E-EAA52B6A06A4}" type="pres">
      <dgm:prSet presAssocID="{6324477C-CF7F-4A3E-86BC-058440424D5D}" presName="Name37" presStyleLbl="parChTrans1D3" presStyleIdx="20" presStyleCnt="52"/>
      <dgm:spPr/>
      <dgm:t>
        <a:bodyPr/>
        <a:lstStyle/>
        <a:p>
          <a:endParaRPr lang="zh-TW" altLang="en-US"/>
        </a:p>
      </dgm:t>
    </dgm:pt>
    <dgm:pt modelId="{7BA41F0E-FEE4-43BD-9B09-4295DDC9459A}" type="pres">
      <dgm:prSet presAssocID="{53154373-542B-45E1-8E5B-A1D56AE8174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3F95D9B-D194-4730-9FD3-FB9E29C2A2F7}" type="pres">
      <dgm:prSet presAssocID="{53154373-542B-45E1-8E5B-A1D56AE8174F}" presName="rootComposite" presStyleCnt="0"/>
      <dgm:spPr/>
      <dgm:t>
        <a:bodyPr/>
        <a:lstStyle/>
        <a:p>
          <a:endParaRPr lang="zh-TW" altLang="en-US"/>
        </a:p>
      </dgm:t>
    </dgm:pt>
    <dgm:pt modelId="{68B000D5-5635-4D27-95A4-7EB82712197F}" type="pres">
      <dgm:prSet presAssocID="{53154373-542B-45E1-8E5B-A1D56AE8174F}" presName="rootText" presStyleLbl="node3" presStyleIdx="2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6D90A60-C73E-4DE0-BB68-FB1DCD68E16A}" type="pres">
      <dgm:prSet presAssocID="{53154373-542B-45E1-8E5B-A1D56AE8174F}" presName="rootConnector" presStyleLbl="node3" presStyleIdx="20" presStyleCnt="52"/>
      <dgm:spPr/>
      <dgm:t>
        <a:bodyPr/>
        <a:lstStyle/>
        <a:p>
          <a:endParaRPr lang="zh-TW" altLang="en-US"/>
        </a:p>
      </dgm:t>
    </dgm:pt>
    <dgm:pt modelId="{DDEBB6B7-D175-4056-B22E-669117C25F2B}" type="pres">
      <dgm:prSet presAssocID="{53154373-542B-45E1-8E5B-A1D56AE8174F}" presName="hierChild4" presStyleCnt="0"/>
      <dgm:spPr/>
      <dgm:t>
        <a:bodyPr/>
        <a:lstStyle/>
        <a:p>
          <a:endParaRPr lang="zh-TW" altLang="en-US"/>
        </a:p>
      </dgm:t>
    </dgm:pt>
    <dgm:pt modelId="{B10D5B1A-6CA8-4ACE-9206-7C9D2FD461D7}" type="pres">
      <dgm:prSet presAssocID="{53154373-542B-45E1-8E5B-A1D56AE8174F}" presName="hierChild5" presStyleCnt="0"/>
      <dgm:spPr/>
      <dgm:t>
        <a:bodyPr/>
        <a:lstStyle/>
        <a:p>
          <a:endParaRPr lang="zh-TW" altLang="en-US"/>
        </a:p>
      </dgm:t>
    </dgm:pt>
    <dgm:pt modelId="{2FD00008-81E3-4FC6-84CF-2C2BD0D2DF63}" type="pres">
      <dgm:prSet presAssocID="{A7AA7E2E-B7DD-4A61-9755-14018F99514C}" presName="Name37" presStyleLbl="parChTrans1D3" presStyleIdx="21" presStyleCnt="52"/>
      <dgm:spPr/>
      <dgm:t>
        <a:bodyPr/>
        <a:lstStyle/>
        <a:p>
          <a:endParaRPr lang="zh-TW" altLang="en-US"/>
        </a:p>
      </dgm:t>
    </dgm:pt>
    <dgm:pt modelId="{A5C2649B-19B0-49D7-B849-C870D679421E}" type="pres">
      <dgm:prSet presAssocID="{EE29FB43-78DB-47AF-87E1-EB0DE9B03C3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FE17C29-4166-474F-BC80-0C8D3D79A443}" type="pres">
      <dgm:prSet presAssocID="{EE29FB43-78DB-47AF-87E1-EB0DE9B03C34}" presName="rootComposite" presStyleCnt="0"/>
      <dgm:spPr/>
      <dgm:t>
        <a:bodyPr/>
        <a:lstStyle/>
        <a:p>
          <a:endParaRPr lang="zh-TW" altLang="en-US"/>
        </a:p>
      </dgm:t>
    </dgm:pt>
    <dgm:pt modelId="{59183E41-8387-45D7-B4C4-308AB961D8BE}" type="pres">
      <dgm:prSet presAssocID="{EE29FB43-78DB-47AF-87E1-EB0DE9B03C34}" presName="rootText" presStyleLbl="node3" presStyleIdx="2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969AED4-A36C-460D-B8CA-ED052A854F8B}" type="pres">
      <dgm:prSet presAssocID="{EE29FB43-78DB-47AF-87E1-EB0DE9B03C34}" presName="rootConnector" presStyleLbl="node3" presStyleIdx="21" presStyleCnt="52"/>
      <dgm:spPr/>
      <dgm:t>
        <a:bodyPr/>
        <a:lstStyle/>
        <a:p>
          <a:endParaRPr lang="zh-TW" altLang="en-US"/>
        </a:p>
      </dgm:t>
    </dgm:pt>
    <dgm:pt modelId="{386B7208-C6EB-4819-A892-8D5199A1B389}" type="pres">
      <dgm:prSet presAssocID="{EE29FB43-78DB-47AF-87E1-EB0DE9B03C34}" presName="hierChild4" presStyleCnt="0"/>
      <dgm:spPr/>
      <dgm:t>
        <a:bodyPr/>
        <a:lstStyle/>
        <a:p>
          <a:endParaRPr lang="zh-TW" altLang="en-US"/>
        </a:p>
      </dgm:t>
    </dgm:pt>
    <dgm:pt modelId="{CCFF8EAC-B6E8-4173-BB98-7F7B5CE5C69A}" type="pres">
      <dgm:prSet presAssocID="{EE29FB43-78DB-47AF-87E1-EB0DE9B03C34}" presName="hierChild5" presStyleCnt="0"/>
      <dgm:spPr/>
      <dgm:t>
        <a:bodyPr/>
        <a:lstStyle/>
        <a:p>
          <a:endParaRPr lang="zh-TW" altLang="en-US"/>
        </a:p>
      </dgm:t>
    </dgm:pt>
    <dgm:pt modelId="{9A8ECE9E-71CF-4281-8B57-4A41DFACACA3}" type="pres">
      <dgm:prSet presAssocID="{60129493-CA9E-4650-BE5F-E8AE0C5BBCD0}" presName="Name37" presStyleLbl="parChTrans1D3" presStyleIdx="22" presStyleCnt="52"/>
      <dgm:spPr/>
      <dgm:t>
        <a:bodyPr/>
        <a:lstStyle/>
        <a:p>
          <a:endParaRPr lang="zh-TW" altLang="en-US"/>
        </a:p>
      </dgm:t>
    </dgm:pt>
    <dgm:pt modelId="{0D01651E-C05A-4C24-B871-665C8A43F6E6}" type="pres">
      <dgm:prSet presAssocID="{2147BB60-7102-4428-A3CF-15795EC7C618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A732B78-67EE-4976-A53E-F36691157580}" type="pres">
      <dgm:prSet presAssocID="{2147BB60-7102-4428-A3CF-15795EC7C618}" presName="rootComposite" presStyleCnt="0"/>
      <dgm:spPr/>
      <dgm:t>
        <a:bodyPr/>
        <a:lstStyle/>
        <a:p>
          <a:endParaRPr lang="zh-TW" altLang="en-US"/>
        </a:p>
      </dgm:t>
    </dgm:pt>
    <dgm:pt modelId="{E3FD69A7-58EB-4C9B-B70E-A79B1C32B979}" type="pres">
      <dgm:prSet presAssocID="{2147BB60-7102-4428-A3CF-15795EC7C618}" presName="rootText" presStyleLbl="node3" presStyleIdx="22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DD97E41-F169-4908-A7C8-867B75B40DB8}" type="pres">
      <dgm:prSet presAssocID="{2147BB60-7102-4428-A3CF-15795EC7C618}" presName="rootConnector" presStyleLbl="node3" presStyleIdx="22" presStyleCnt="52"/>
      <dgm:spPr/>
      <dgm:t>
        <a:bodyPr/>
        <a:lstStyle/>
        <a:p>
          <a:endParaRPr lang="zh-TW" altLang="en-US"/>
        </a:p>
      </dgm:t>
    </dgm:pt>
    <dgm:pt modelId="{ECA1AC9C-C403-49CE-AB58-D24CE6132A38}" type="pres">
      <dgm:prSet presAssocID="{2147BB60-7102-4428-A3CF-15795EC7C618}" presName="hierChild4" presStyleCnt="0"/>
      <dgm:spPr/>
      <dgm:t>
        <a:bodyPr/>
        <a:lstStyle/>
        <a:p>
          <a:endParaRPr lang="zh-TW" altLang="en-US"/>
        </a:p>
      </dgm:t>
    </dgm:pt>
    <dgm:pt modelId="{0EB9E595-5023-4A61-982F-779D0F5D3723}" type="pres">
      <dgm:prSet presAssocID="{2147BB60-7102-4428-A3CF-15795EC7C618}" presName="hierChild5" presStyleCnt="0"/>
      <dgm:spPr/>
      <dgm:t>
        <a:bodyPr/>
        <a:lstStyle/>
        <a:p>
          <a:endParaRPr lang="zh-TW" altLang="en-US"/>
        </a:p>
      </dgm:t>
    </dgm:pt>
    <dgm:pt modelId="{E8138BFA-7BDE-4B51-A6B2-AA8A8C8A4052}" type="pres">
      <dgm:prSet presAssocID="{92D467A1-7C51-4775-9F64-EA144373838C}" presName="Name37" presStyleLbl="parChTrans1D3" presStyleIdx="23" presStyleCnt="52"/>
      <dgm:spPr/>
      <dgm:t>
        <a:bodyPr/>
        <a:lstStyle/>
        <a:p>
          <a:endParaRPr lang="zh-TW" altLang="en-US"/>
        </a:p>
      </dgm:t>
    </dgm:pt>
    <dgm:pt modelId="{322C946C-5B92-4C5B-9F10-FF1166A5150D}" type="pres">
      <dgm:prSet presAssocID="{2F289267-2DAD-4CEA-8DCD-D585F9A5EE51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61C632D-24FE-491A-AF24-CA499AC13DC7}" type="pres">
      <dgm:prSet presAssocID="{2F289267-2DAD-4CEA-8DCD-D585F9A5EE51}" presName="rootComposite" presStyleCnt="0"/>
      <dgm:spPr/>
      <dgm:t>
        <a:bodyPr/>
        <a:lstStyle/>
        <a:p>
          <a:endParaRPr lang="zh-TW" altLang="en-US"/>
        </a:p>
      </dgm:t>
    </dgm:pt>
    <dgm:pt modelId="{27F0F91D-A1DA-4B5B-8656-2AB0DD83D30A}" type="pres">
      <dgm:prSet presAssocID="{2F289267-2DAD-4CEA-8DCD-D585F9A5EE51}" presName="rootText" presStyleLbl="node3" presStyleIdx="23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EC22456-26E5-4C23-A77B-6B040476B148}" type="pres">
      <dgm:prSet presAssocID="{2F289267-2DAD-4CEA-8DCD-D585F9A5EE51}" presName="rootConnector" presStyleLbl="node3" presStyleIdx="23" presStyleCnt="52"/>
      <dgm:spPr/>
      <dgm:t>
        <a:bodyPr/>
        <a:lstStyle/>
        <a:p>
          <a:endParaRPr lang="zh-TW" altLang="en-US"/>
        </a:p>
      </dgm:t>
    </dgm:pt>
    <dgm:pt modelId="{D8B050FD-22FA-4791-BFA5-0252E67F0A59}" type="pres">
      <dgm:prSet presAssocID="{2F289267-2DAD-4CEA-8DCD-D585F9A5EE51}" presName="hierChild4" presStyleCnt="0"/>
      <dgm:spPr/>
      <dgm:t>
        <a:bodyPr/>
        <a:lstStyle/>
        <a:p>
          <a:endParaRPr lang="zh-TW" altLang="en-US"/>
        </a:p>
      </dgm:t>
    </dgm:pt>
    <dgm:pt modelId="{781F3C74-5F89-4B82-888E-882ABF2D8E5A}" type="pres">
      <dgm:prSet presAssocID="{2F289267-2DAD-4CEA-8DCD-D585F9A5EE51}" presName="hierChild5" presStyleCnt="0"/>
      <dgm:spPr/>
      <dgm:t>
        <a:bodyPr/>
        <a:lstStyle/>
        <a:p>
          <a:endParaRPr lang="zh-TW" altLang="en-US"/>
        </a:p>
      </dgm:t>
    </dgm:pt>
    <dgm:pt modelId="{3420EA5F-2FD5-4240-8F96-C5B0255DE516}" type="pres">
      <dgm:prSet presAssocID="{61185EEE-4AC9-447B-824B-EB30C583384F}" presName="hierChild5" presStyleCnt="0"/>
      <dgm:spPr/>
      <dgm:t>
        <a:bodyPr/>
        <a:lstStyle/>
        <a:p>
          <a:endParaRPr lang="zh-TW" altLang="en-US"/>
        </a:p>
      </dgm:t>
    </dgm:pt>
    <dgm:pt modelId="{2F6E3970-7AFF-4FD7-9D17-4BCDDBC631F6}" type="pres">
      <dgm:prSet presAssocID="{25B20B36-9D58-47B9-86F8-A73A209FCA4C}" presName="Name37" presStyleLbl="parChTrans1D2" presStyleIdx="3" presStyleCnt="10"/>
      <dgm:spPr/>
      <dgm:t>
        <a:bodyPr/>
        <a:lstStyle/>
        <a:p>
          <a:endParaRPr lang="zh-TW" altLang="en-US"/>
        </a:p>
      </dgm:t>
    </dgm:pt>
    <dgm:pt modelId="{1AE2756F-D168-4F2B-80F3-EAC0E4CF830A}" type="pres">
      <dgm:prSet presAssocID="{A73F063D-F02E-4DE9-8CFE-A939444EB4D1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0CCEEDD9-277C-4FA7-AD03-A668447F6A89}" type="pres">
      <dgm:prSet presAssocID="{A73F063D-F02E-4DE9-8CFE-A939444EB4D1}" presName="rootComposite" presStyleCnt="0"/>
      <dgm:spPr/>
      <dgm:t>
        <a:bodyPr/>
        <a:lstStyle/>
        <a:p>
          <a:endParaRPr lang="zh-TW" altLang="en-US"/>
        </a:p>
      </dgm:t>
    </dgm:pt>
    <dgm:pt modelId="{34BE15C2-0BC3-42AA-96E0-332ABD068149}" type="pres">
      <dgm:prSet presAssocID="{A73F063D-F02E-4DE9-8CFE-A939444EB4D1}" presName="rootText" presStyleLbl="node2" presStyleIdx="3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E36314-AC0F-417D-B11B-597C82807AAD}" type="pres">
      <dgm:prSet presAssocID="{A73F063D-F02E-4DE9-8CFE-A939444EB4D1}" presName="rootConnector" presStyleLbl="node2" presStyleIdx="3" presStyleCnt="10"/>
      <dgm:spPr/>
      <dgm:t>
        <a:bodyPr/>
        <a:lstStyle/>
        <a:p>
          <a:endParaRPr lang="zh-TW" altLang="en-US"/>
        </a:p>
      </dgm:t>
    </dgm:pt>
    <dgm:pt modelId="{1820BCAA-E710-4F80-BA40-FA7221376109}" type="pres">
      <dgm:prSet presAssocID="{A73F063D-F02E-4DE9-8CFE-A939444EB4D1}" presName="hierChild4" presStyleCnt="0"/>
      <dgm:spPr/>
      <dgm:t>
        <a:bodyPr/>
        <a:lstStyle/>
        <a:p>
          <a:endParaRPr lang="zh-TW" altLang="en-US"/>
        </a:p>
      </dgm:t>
    </dgm:pt>
    <dgm:pt modelId="{8B4539D9-D51B-4E46-9602-26E9D300A584}" type="pres">
      <dgm:prSet presAssocID="{9DF4BC95-A0BF-4987-9DA4-B8EFD570F0C8}" presName="Name37" presStyleLbl="parChTrans1D3" presStyleIdx="24" presStyleCnt="52"/>
      <dgm:spPr/>
      <dgm:t>
        <a:bodyPr/>
        <a:lstStyle/>
        <a:p>
          <a:endParaRPr lang="zh-TW" altLang="en-US"/>
        </a:p>
      </dgm:t>
    </dgm:pt>
    <dgm:pt modelId="{91C9EC67-8226-42F2-A252-726D840D4669}" type="pres">
      <dgm:prSet presAssocID="{A079AC65-5E14-4100-B367-D350B2EFA5C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04C5099B-985C-4A02-BFF3-A0C130197C09}" type="pres">
      <dgm:prSet presAssocID="{A079AC65-5E14-4100-B367-D350B2EFA5C6}" presName="rootComposite" presStyleCnt="0"/>
      <dgm:spPr/>
      <dgm:t>
        <a:bodyPr/>
        <a:lstStyle/>
        <a:p>
          <a:endParaRPr lang="zh-TW" altLang="en-US"/>
        </a:p>
      </dgm:t>
    </dgm:pt>
    <dgm:pt modelId="{8A1FFF61-831A-4AAB-8844-C45F8E261B30}" type="pres">
      <dgm:prSet presAssocID="{A079AC65-5E14-4100-B367-D350B2EFA5C6}" presName="rootText" presStyleLbl="node3" presStyleIdx="24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C53475E-9F9F-494B-B542-C00C6695F012}" type="pres">
      <dgm:prSet presAssocID="{A079AC65-5E14-4100-B367-D350B2EFA5C6}" presName="rootConnector" presStyleLbl="node3" presStyleIdx="24" presStyleCnt="52"/>
      <dgm:spPr/>
      <dgm:t>
        <a:bodyPr/>
        <a:lstStyle/>
        <a:p>
          <a:endParaRPr lang="zh-TW" altLang="en-US"/>
        </a:p>
      </dgm:t>
    </dgm:pt>
    <dgm:pt modelId="{C59997A3-0269-44AA-B52E-6249698D134C}" type="pres">
      <dgm:prSet presAssocID="{A079AC65-5E14-4100-B367-D350B2EFA5C6}" presName="hierChild4" presStyleCnt="0"/>
      <dgm:spPr/>
      <dgm:t>
        <a:bodyPr/>
        <a:lstStyle/>
        <a:p>
          <a:endParaRPr lang="zh-TW" altLang="en-US"/>
        </a:p>
      </dgm:t>
    </dgm:pt>
    <dgm:pt modelId="{40DA65C7-BE09-43A1-A000-54A87F851809}" type="pres">
      <dgm:prSet presAssocID="{A079AC65-5E14-4100-B367-D350B2EFA5C6}" presName="hierChild5" presStyleCnt="0"/>
      <dgm:spPr/>
      <dgm:t>
        <a:bodyPr/>
        <a:lstStyle/>
        <a:p>
          <a:endParaRPr lang="zh-TW" altLang="en-US"/>
        </a:p>
      </dgm:t>
    </dgm:pt>
    <dgm:pt modelId="{22F6C7FE-9045-41DE-8828-1CD0238A73FF}" type="pres">
      <dgm:prSet presAssocID="{14F7DCF3-E87C-454B-B13B-5253F97D2DC1}" presName="Name37" presStyleLbl="parChTrans1D3" presStyleIdx="25" presStyleCnt="52"/>
      <dgm:spPr/>
      <dgm:t>
        <a:bodyPr/>
        <a:lstStyle/>
        <a:p>
          <a:endParaRPr lang="zh-TW" altLang="en-US"/>
        </a:p>
      </dgm:t>
    </dgm:pt>
    <dgm:pt modelId="{D9198556-752C-4CEF-B35F-B8F1DCC89E01}" type="pres">
      <dgm:prSet presAssocID="{8E3422B1-A943-4847-8C29-9E43A0424C9C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40E0603-7833-402C-8773-E06FAB715576}" type="pres">
      <dgm:prSet presAssocID="{8E3422B1-A943-4847-8C29-9E43A0424C9C}" presName="rootComposite" presStyleCnt="0"/>
      <dgm:spPr/>
      <dgm:t>
        <a:bodyPr/>
        <a:lstStyle/>
        <a:p>
          <a:endParaRPr lang="zh-TW" altLang="en-US"/>
        </a:p>
      </dgm:t>
    </dgm:pt>
    <dgm:pt modelId="{D596D5B7-4E43-43E2-B611-50F3135DB52E}" type="pres">
      <dgm:prSet presAssocID="{8E3422B1-A943-4847-8C29-9E43A0424C9C}" presName="rootText" presStyleLbl="node3" presStyleIdx="25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27F927-C40A-48C3-BABF-4833BBC77564}" type="pres">
      <dgm:prSet presAssocID="{8E3422B1-A943-4847-8C29-9E43A0424C9C}" presName="rootConnector" presStyleLbl="node3" presStyleIdx="25" presStyleCnt="52"/>
      <dgm:spPr/>
      <dgm:t>
        <a:bodyPr/>
        <a:lstStyle/>
        <a:p>
          <a:endParaRPr lang="zh-TW" altLang="en-US"/>
        </a:p>
      </dgm:t>
    </dgm:pt>
    <dgm:pt modelId="{11A85D61-70F3-4D09-86E4-2A856572F152}" type="pres">
      <dgm:prSet presAssocID="{8E3422B1-A943-4847-8C29-9E43A0424C9C}" presName="hierChild4" presStyleCnt="0"/>
      <dgm:spPr/>
      <dgm:t>
        <a:bodyPr/>
        <a:lstStyle/>
        <a:p>
          <a:endParaRPr lang="zh-TW" altLang="en-US"/>
        </a:p>
      </dgm:t>
    </dgm:pt>
    <dgm:pt modelId="{FBCB51FD-2A3D-425F-BBBD-A7F22FC664ED}" type="pres">
      <dgm:prSet presAssocID="{8E3422B1-A943-4847-8C29-9E43A0424C9C}" presName="hierChild5" presStyleCnt="0"/>
      <dgm:spPr/>
      <dgm:t>
        <a:bodyPr/>
        <a:lstStyle/>
        <a:p>
          <a:endParaRPr lang="zh-TW" altLang="en-US"/>
        </a:p>
      </dgm:t>
    </dgm:pt>
    <dgm:pt modelId="{14E3C106-E8A2-431F-8191-F67DD4E29873}" type="pres">
      <dgm:prSet presAssocID="{43C1309E-2508-4439-8BF2-6976A7A3EB6B}" presName="Name37" presStyleLbl="parChTrans1D3" presStyleIdx="26" presStyleCnt="52"/>
      <dgm:spPr/>
      <dgm:t>
        <a:bodyPr/>
        <a:lstStyle/>
        <a:p>
          <a:endParaRPr lang="zh-TW" altLang="en-US"/>
        </a:p>
      </dgm:t>
    </dgm:pt>
    <dgm:pt modelId="{C35ED918-76D4-4EF1-9F81-611346B2FF79}" type="pres">
      <dgm:prSet presAssocID="{39378F8A-27D6-4F9F-90AC-ABDB0ED03AC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5A89243D-6EBD-4CF4-AF51-9CBF2E2C219E}" type="pres">
      <dgm:prSet presAssocID="{39378F8A-27D6-4F9F-90AC-ABDB0ED03AC4}" presName="rootComposite" presStyleCnt="0"/>
      <dgm:spPr/>
      <dgm:t>
        <a:bodyPr/>
        <a:lstStyle/>
        <a:p>
          <a:endParaRPr lang="zh-TW" altLang="en-US"/>
        </a:p>
      </dgm:t>
    </dgm:pt>
    <dgm:pt modelId="{38839FE0-CD39-43C9-87C9-E56EF4ED4ACC}" type="pres">
      <dgm:prSet presAssocID="{39378F8A-27D6-4F9F-90AC-ABDB0ED03AC4}" presName="rootText" presStyleLbl="node3" presStyleIdx="26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EA18E41-50D5-4364-A9ED-11970FF82A61}" type="pres">
      <dgm:prSet presAssocID="{39378F8A-27D6-4F9F-90AC-ABDB0ED03AC4}" presName="rootConnector" presStyleLbl="node3" presStyleIdx="26" presStyleCnt="52"/>
      <dgm:spPr/>
      <dgm:t>
        <a:bodyPr/>
        <a:lstStyle/>
        <a:p>
          <a:endParaRPr lang="zh-TW" altLang="en-US"/>
        </a:p>
      </dgm:t>
    </dgm:pt>
    <dgm:pt modelId="{E01199E1-2E95-414B-8290-E5F68DBD98E2}" type="pres">
      <dgm:prSet presAssocID="{39378F8A-27D6-4F9F-90AC-ABDB0ED03AC4}" presName="hierChild4" presStyleCnt="0"/>
      <dgm:spPr/>
      <dgm:t>
        <a:bodyPr/>
        <a:lstStyle/>
        <a:p>
          <a:endParaRPr lang="zh-TW" altLang="en-US"/>
        </a:p>
      </dgm:t>
    </dgm:pt>
    <dgm:pt modelId="{C3F77D6A-9730-4412-A862-9FD9358147B8}" type="pres">
      <dgm:prSet presAssocID="{39378F8A-27D6-4F9F-90AC-ABDB0ED03AC4}" presName="hierChild5" presStyleCnt="0"/>
      <dgm:spPr/>
      <dgm:t>
        <a:bodyPr/>
        <a:lstStyle/>
        <a:p>
          <a:endParaRPr lang="zh-TW" altLang="en-US"/>
        </a:p>
      </dgm:t>
    </dgm:pt>
    <dgm:pt modelId="{758559B6-6519-4BF9-95F0-6D71395E28EC}" type="pres">
      <dgm:prSet presAssocID="{A73F063D-F02E-4DE9-8CFE-A939444EB4D1}" presName="hierChild5" presStyleCnt="0"/>
      <dgm:spPr/>
      <dgm:t>
        <a:bodyPr/>
        <a:lstStyle/>
        <a:p>
          <a:endParaRPr lang="zh-TW" altLang="en-US"/>
        </a:p>
      </dgm:t>
    </dgm:pt>
    <dgm:pt modelId="{8EAA011F-5F44-4138-BE92-D252D7ACD686}" type="pres">
      <dgm:prSet presAssocID="{D307323E-2972-4FA4-B00E-03FA14410195}" presName="Name37" presStyleLbl="parChTrans1D2" presStyleIdx="4" presStyleCnt="10"/>
      <dgm:spPr/>
      <dgm:t>
        <a:bodyPr/>
        <a:lstStyle/>
        <a:p>
          <a:endParaRPr lang="zh-TW" altLang="en-US"/>
        </a:p>
      </dgm:t>
    </dgm:pt>
    <dgm:pt modelId="{10BC3B9D-199A-4E3A-94A1-6C1959927A4F}" type="pres">
      <dgm:prSet presAssocID="{A9CAAC28-2504-4117-B617-EA44E62E0B52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D45B257-D9A1-4352-ABA0-C7ADA348D24E}" type="pres">
      <dgm:prSet presAssocID="{A9CAAC28-2504-4117-B617-EA44E62E0B52}" presName="rootComposite" presStyleCnt="0"/>
      <dgm:spPr/>
      <dgm:t>
        <a:bodyPr/>
        <a:lstStyle/>
        <a:p>
          <a:endParaRPr lang="zh-TW" altLang="en-US"/>
        </a:p>
      </dgm:t>
    </dgm:pt>
    <dgm:pt modelId="{0FFA4C24-5753-4D47-B2AA-512ECA0054A8}" type="pres">
      <dgm:prSet presAssocID="{A9CAAC28-2504-4117-B617-EA44E62E0B52}" presName="rootText" presStyleLbl="node2" presStyleIdx="4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47A4755-69D6-4093-96C2-25C66C9AAA1E}" type="pres">
      <dgm:prSet presAssocID="{A9CAAC28-2504-4117-B617-EA44E62E0B52}" presName="rootConnector" presStyleLbl="node2" presStyleIdx="4" presStyleCnt="10"/>
      <dgm:spPr/>
      <dgm:t>
        <a:bodyPr/>
        <a:lstStyle/>
        <a:p>
          <a:endParaRPr lang="zh-TW" altLang="en-US"/>
        </a:p>
      </dgm:t>
    </dgm:pt>
    <dgm:pt modelId="{601412E5-2729-4D21-BC18-346B7E30B4ED}" type="pres">
      <dgm:prSet presAssocID="{A9CAAC28-2504-4117-B617-EA44E62E0B52}" presName="hierChild4" presStyleCnt="0"/>
      <dgm:spPr/>
      <dgm:t>
        <a:bodyPr/>
        <a:lstStyle/>
        <a:p>
          <a:endParaRPr lang="zh-TW" altLang="en-US"/>
        </a:p>
      </dgm:t>
    </dgm:pt>
    <dgm:pt modelId="{42116E88-11C9-47BB-BFE4-4997C1A4E012}" type="pres">
      <dgm:prSet presAssocID="{D07A0D14-D801-429F-AA11-0893B1946DD2}" presName="Name37" presStyleLbl="parChTrans1D3" presStyleIdx="27" presStyleCnt="52"/>
      <dgm:spPr/>
      <dgm:t>
        <a:bodyPr/>
        <a:lstStyle/>
        <a:p>
          <a:endParaRPr lang="zh-TW" altLang="en-US"/>
        </a:p>
      </dgm:t>
    </dgm:pt>
    <dgm:pt modelId="{99DE9746-6152-42AC-8BB1-3CB30D207876}" type="pres">
      <dgm:prSet presAssocID="{80231E24-5875-4FB9-B4FC-3F440E84885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85A3C28-6A69-4900-9C2D-65D7A6E806B1}" type="pres">
      <dgm:prSet presAssocID="{80231E24-5875-4FB9-B4FC-3F440E848854}" presName="rootComposite" presStyleCnt="0"/>
      <dgm:spPr/>
      <dgm:t>
        <a:bodyPr/>
        <a:lstStyle/>
        <a:p>
          <a:endParaRPr lang="zh-TW" altLang="en-US"/>
        </a:p>
      </dgm:t>
    </dgm:pt>
    <dgm:pt modelId="{A13514D0-4CDF-4332-8BE9-C06055D2ED48}" type="pres">
      <dgm:prSet presAssocID="{80231E24-5875-4FB9-B4FC-3F440E848854}" presName="rootText" presStyleLbl="node3" presStyleIdx="27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1DB87A9-409D-42DC-AF52-30CF86A46B1B}" type="pres">
      <dgm:prSet presAssocID="{80231E24-5875-4FB9-B4FC-3F440E848854}" presName="rootConnector" presStyleLbl="node3" presStyleIdx="27" presStyleCnt="52"/>
      <dgm:spPr/>
      <dgm:t>
        <a:bodyPr/>
        <a:lstStyle/>
        <a:p>
          <a:endParaRPr lang="zh-TW" altLang="en-US"/>
        </a:p>
      </dgm:t>
    </dgm:pt>
    <dgm:pt modelId="{513442B7-6BDE-402E-BF61-FDE2CE5A8BC3}" type="pres">
      <dgm:prSet presAssocID="{80231E24-5875-4FB9-B4FC-3F440E848854}" presName="hierChild4" presStyleCnt="0"/>
      <dgm:spPr/>
      <dgm:t>
        <a:bodyPr/>
        <a:lstStyle/>
        <a:p>
          <a:endParaRPr lang="zh-TW" altLang="en-US"/>
        </a:p>
      </dgm:t>
    </dgm:pt>
    <dgm:pt modelId="{8BD868E6-986E-4016-8E9A-A276AC72BCCF}" type="pres">
      <dgm:prSet presAssocID="{80231E24-5875-4FB9-B4FC-3F440E848854}" presName="hierChild5" presStyleCnt="0"/>
      <dgm:spPr/>
      <dgm:t>
        <a:bodyPr/>
        <a:lstStyle/>
        <a:p>
          <a:endParaRPr lang="zh-TW" altLang="en-US"/>
        </a:p>
      </dgm:t>
    </dgm:pt>
    <dgm:pt modelId="{05F26CB0-2858-4DB2-9D67-3B92F55AC0E5}" type="pres">
      <dgm:prSet presAssocID="{EE10C57A-A1C2-4571-9FA8-7FF62CDE4C24}" presName="Name37" presStyleLbl="parChTrans1D3" presStyleIdx="28" presStyleCnt="52"/>
      <dgm:spPr/>
      <dgm:t>
        <a:bodyPr/>
        <a:lstStyle/>
        <a:p>
          <a:endParaRPr lang="zh-TW" altLang="en-US"/>
        </a:p>
      </dgm:t>
    </dgm:pt>
    <dgm:pt modelId="{EF41AC12-780C-4F14-B54B-139BC0571B14}" type="pres">
      <dgm:prSet presAssocID="{8653D19C-1D1F-4B2A-B212-7088BA98026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FA08423-D346-480F-AA98-3E330F124917}" type="pres">
      <dgm:prSet presAssocID="{8653D19C-1D1F-4B2A-B212-7088BA98026F}" presName="rootComposite" presStyleCnt="0"/>
      <dgm:spPr/>
      <dgm:t>
        <a:bodyPr/>
        <a:lstStyle/>
        <a:p>
          <a:endParaRPr lang="zh-TW" altLang="en-US"/>
        </a:p>
      </dgm:t>
    </dgm:pt>
    <dgm:pt modelId="{E8304D26-4E39-44DD-BED0-8641DA0D4E08}" type="pres">
      <dgm:prSet presAssocID="{8653D19C-1D1F-4B2A-B212-7088BA98026F}" presName="rootText" presStyleLbl="node3" presStyleIdx="28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CB2473-1E08-4303-9637-2CB1FB5D69C4}" type="pres">
      <dgm:prSet presAssocID="{8653D19C-1D1F-4B2A-B212-7088BA98026F}" presName="rootConnector" presStyleLbl="node3" presStyleIdx="28" presStyleCnt="52"/>
      <dgm:spPr/>
      <dgm:t>
        <a:bodyPr/>
        <a:lstStyle/>
        <a:p>
          <a:endParaRPr lang="zh-TW" altLang="en-US"/>
        </a:p>
      </dgm:t>
    </dgm:pt>
    <dgm:pt modelId="{762E9C92-FF63-4350-ABD6-0F28E75335CD}" type="pres">
      <dgm:prSet presAssocID="{8653D19C-1D1F-4B2A-B212-7088BA98026F}" presName="hierChild4" presStyleCnt="0"/>
      <dgm:spPr/>
      <dgm:t>
        <a:bodyPr/>
        <a:lstStyle/>
        <a:p>
          <a:endParaRPr lang="zh-TW" altLang="en-US"/>
        </a:p>
      </dgm:t>
    </dgm:pt>
    <dgm:pt modelId="{217841F8-4B70-43F3-8941-F44F0974498C}" type="pres">
      <dgm:prSet presAssocID="{8653D19C-1D1F-4B2A-B212-7088BA98026F}" presName="hierChild5" presStyleCnt="0"/>
      <dgm:spPr/>
      <dgm:t>
        <a:bodyPr/>
        <a:lstStyle/>
        <a:p>
          <a:endParaRPr lang="zh-TW" altLang="en-US"/>
        </a:p>
      </dgm:t>
    </dgm:pt>
    <dgm:pt modelId="{2EABE00C-5AE5-4980-978A-5D7A9D3F9F94}" type="pres">
      <dgm:prSet presAssocID="{7F986DB5-696F-42A0-BD3D-8C38491CD9A5}" presName="Name37" presStyleLbl="parChTrans1D3" presStyleIdx="29" presStyleCnt="52"/>
      <dgm:spPr/>
      <dgm:t>
        <a:bodyPr/>
        <a:lstStyle/>
        <a:p>
          <a:endParaRPr lang="zh-TW" altLang="en-US"/>
        </a:p>
      </dgm:t>
    </dgm:pt>
    <dgm:pt modelId="{79DD550F-0C49-4D08-93C4-7CBA302B9817}" type="pres">
      <dgm:prSet presAssocID="{48748652-72AB-4B19-8A5A-E1CEDF12B3CC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45BBC746-610C-4D59-A93F-A42698F919D3}" type="pres">
      <dgm:prSet presAssocID="{48748652-72AB-4B19-8A5A-E1CEDF12B3CC}" presName="rootComposite" presStyleCnt="0"/>
      <dgm:spPr/>
      <dgm:t>
        <a:bodyPr/>
        <a:lstStyle/>
        <a:p>
          <a:endParaRPr lang="zh-TW" altLang="en-US"/>
        </a:p>
      </dgm:t>
    </dgm:pt>
    <dgm:pt modelId="{57EA91AE-C0E5-4D11-B41A-923725862C30}" type="pres">
      <dgm:prSet presAssocID="{48748652-72AB-4B19-8A5A-E1CEDF12B3CC}" presName="rootText" presStyleLbl="node3" presStyleIdx="29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3F0EBB8-383E-42C3-A55F-D76F1A54BA72}" type="pres">
      <dgm:prSet presAssocID="{48748652-72AB-4B19-8A5A-E1CEDF12B3CC}" presName="rootConnector" presStyleLbl="node3" presStyleIdx="29" presStyleCnt="52"/>
      <dgm:spPr/>
      <dgm:t>
        <a:bodyPr/>
        <a:lstStyle/>
        <a:p>
          <a:endParaRPr lang="zh-TW" altLang="en-US"/>
        </a:p>
      </dgm:t>
    </dgm:pt>
    <dgm:pt modelId="{DE8B1787-8D37-4573-B2A7-05B29FB9D8E1}" type="pres">
      <dgm:prSet presAssocID="{48748652-72AB-4B19-8A5A-E1CEDF12B3CC}" presName="hierChild4" presStyleCnt="0"/>
      <dgm:spPr/>
      <dgm:t>
        <a:bodyPr/>
        <a:lstStyle/>
        <a:p>
          <a:endParaRPr lang="zh-TW" altLang="en-US"/>
        </a:p>
      </dgm:t>
    </dgm:pt>
    <dgm:pt modelId="{EB6D7D3D-5652-4A04-8A03-3F50FB462B4F}" type="pres">
      <dgm:prSet presAssocID="{48748652-72AB-4B19-8A5A-E1CEDF12B3CC}" presName="hierChild5" presStyleCnt="0"/>
      <dgm:spPr/>
      <dgm:t>
        <a:bodyPr/>
        <a:lstStyle/>
        <a:p>
          <a:endParaRPr lang="zh-TW" altLang="en-US"/>
        </a:p>
      </dgm:t>
    </dgm:pt>
    <dgm:pt modelId="{860F3307-CB2E-4E1E-938C-F8691599C5EE}" type="pres">
      <dgm:prSet presAssocID="{60A3A2BC-F1FF-4156-A537-EF1D1C57A888}" presName="Name37" presStyleLbl="parChTrans1D3" presStyleIdx="30" presStyleCnt="52"/>
      <dgm:spPr/>
      <dgm:t>
        <a:bodyPr/>
        <a:lstStyle/>
        <a:p>
          <a:endParaRPr lang="zh-TW" altLang="en-US"/>
        </a:p>
      </dgm:t>
    </dgm:pt>
    <dgm:pt modelId="{F7188BD5-A133-4D4F-9327-3AF28194D58E}" type="pres">
      <dgm:prSet presAssocID="{01CC8CF5-6C90-44D8-BDB6-09DB1266B2FD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B38D86F-57A2-4944-8152-74A1F25129D6}" type="pres">
      <dgm:prSet presAssocID="{01CC8CF5-6C90-44D8-BDB6-09DB1266B2FD}" presName="rootComposite" presStyleCnt="0"/>
      <dgm:spPr/>
      <dgm:t>
        <a:bodyPr/>
        <a:lstStyle/>
        <a:p>
          <a:endParaRPr lang="zh-TW" altLang="en-US"/>
        </a:p>
      </dgm:t>
    </dgm:pt>
    <dgm:pt modelId="{8D932203-7E61-4182-99DA-4072993628D9}" type="pres">
      <dgm:prSet presAssocID="{01CC8CF5-6C90-44D8-BDB6-09DB1266B2FD}" presName="rootText" presStyleLbl="node3" presStyleIdx="3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BFA130A-AC2D-4C3A-A616-527BD2FF067C}" type="pres">
      <dgm:prSet presAssocID="{01CC8CF5-6C90-44D8-BDB6-09DB1266B2FD}" presName="rootConnector" presStyleLbl="node3" presStyleIdx="30" presStyleCnt="52"/>
      <dgm:spPr/>
      <dgm:t>
        <a:bodyPr/>
        <a:lstStyle/>
        <a:p>
          <a:endParaRPr lang="zh-TW" altLang="en-US"/>
        </a:p>
      </dgm:t>
    </dgm:pt>
    <dgm:pt modelId="{767BC802-F40C-4262-B0C3-17CC291EFA3B}" type="pres">
      <dgm:prSet presAssocID="{01CC8CF5-6C90-44D8-BDB6-09DB1266B2FD}" presName="hierChild4" presStyleCnt="0"/>
      <dgm:spPr/>
      <dgm:t>
        <a:bodyPr/>
        <a:lstStyle/>
        <a:p>
          <a:endParaRPr lang="zh-TW" altLang="en-US"/>
        </a:p>
      </dgm:t>
    </dgm:pt>
    <dgm:pt modelId="{B9B76B16-437B-4DD1-B066-60D0E7E2D310}" type="pres">
      <dgm:prSet presAssocID="{01CC8CF5-6C90-44D8-BDB6-09DB1266B2FD}" presName="hierChild5" presStyleCnt="0"/>
      <dgm:spPr/>
      <dgm:t>
        <a:bodyPr/>
        <a:lstStyle/>
        <a:p>
          <a:endParaRPr lang="zh-TW" altLang="en-US"/>
        </a:p>
      </dgm:t>
    </dgm:pt>
    <dgm:pt modelId="{22B45D42-9D9E-4433-9C5A-29AE5064B559}" type="pres">
      <dgm:prSet presAssocID="{76BA6B3F-0313-4C71-8AFE-8F6618AC8D1C}" presName="Name37" presStyleLbl="parChTrans1D3" presStyleIdx="31" presStyleCnt="52"/>
      <dgm:spPr/>
      <dgm:t>
        <a:bodyPr/>
        <a:lstStyle/>
        <a:p>
          <a:endParaRPr lang="zh-TW" altLang="en-US"/>
        </a:p>
      </dgm:t>
    </dgm:pt>
    <dgm:pt modelId="{0B8971CB-45D0-4496-A14C-22EEF8406742}" type="pres">
      <dgm:prSet presAssocID="{0C2F6253-98E4-4AFD-BF16-17C29E581E98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A550AB7-0EC7-4577-9FC6-B57C613452AD}" type="pres">
      <dgm:prSet presAssocID="{0C2F6253-98E4-4AFD-BF16-17C29E581E98}" presName="rootComposite" presStyleCnt="0"/>
      <dgm:spPr/>
      <dgm:t>
        <a:bodyPr/>
        <a:lstStyle/>
        <a:p>
          <a:endParaRPr lang="zh-TW" altLang="en-US"/>
        </a:p>
      </dgm:t>
    </dgm:pt>
    <dgm:pt modelId="{30F9CAA0-D72B-46C9-9829-2A21106A88C3}" type="pres">
      <dgm:prSet presAssocID="{0C2F6253-98E4-4AFD-BF16-17C29E581E98}" presName="rootText" presStyleLbl="node3" presStyleIdx="3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6D91C03-F0FB-4DFA-84BA-0F121F41553A}" type="pres">
      <dgm:prSet presAssocID="{0C2F6253-98E4-4AFD-BF16-17C29E581E98}" presName="rootConnector" presStyleLbl="node3" presStyleIdx="31" presStyleCnt="52"/>
      <dgm:spPr/>
      <dgm:t>
        <a:bodyPr/>
        <a:lstStyle/>
        <a:p>
          <a:endParaRPr lang="zh-TW" altLang="en-US"/>
        </a:p>
      </dgm:t>
    </dgm:pt>
    <dgm:pt modelId="{B4592B63-9B78-47CD-B2AB-E877891B7BB1}" type="pres">
      <dgm:prSet presAssocID="{0C2F6253-98E4-4AFD-BF16-17C29E581E98}" presName="hierChild4" presStyleCnt="0"/>
      <dgm:spPr/>
      <dgm:t>
        <a:bodyPr/>
        <a:lstStyle/>
        <a:p>
          <a:endParaRPr lang="zh-TW" altLang="en-US"/>
        </a:p>
      </dgm:t>
    </dgm:pt>
    <dgm:pt modelId="{DEB27338-2A7D-40E5-BEB4-9B140A7E1222}" type="pres">
      <dgm:prSet presAssocID="{0C2F6253-98E4-4AFD-BF16-17C29E581E98}" presName="hierChild5" presStyleCnt="0"/>
      <dgm:spPr/>
      <dgm:t>
        <a:bodyPr/>
        <a:lstStyle/>
        <a:p>
          <a:endParaRPr lang="zh-TW" altLang="en-US"/>
        </a:p>
      </dgm:t>
    </dgm:pt>
    <dgm:pt modelId="{9ECA0298-5578-4E9C-90B3-493B7566AC2F}" type="pres">
      <dgm:prSet presAssocID="{A9CAAC28-2504-4117-B617-EA44E62E0B52}" presName="hierChild5" presStyleCnt="0"/>
      <dgm:spPr/>
      <dgm:t>
        <a:bodyPr/>
        <a:lstStyle/>
        <a:p>
          <a:endParaRPr lang="zh-TW" altLang="en-US"/>
        </a:p>
      </dgm:t>
    </dgm:pt>
    <dgm:pt modelId="{F7D96DE4-886D-4878-8718-AA31A45A083C}" type="pres">
      <dgm:prSet presAssocID="{C59ED956-F614-4AE8-A759-F6AE0B89C102}" presName="Name37" presStyleLbl="parChTrans1D2" presStyleIdx="5" presStyleCnt="10"/>
      <dgm:spPr/>
      <dgm:t>
        <a:bodyPr/>
        <a:lstStyle/>
        <a:p>
          <a:endParaRPr lang="zh-TW" altLang="en-US"/>
        </a:p>
      </dgm:t>
    </dgm:pt>
    <dgm:pt modelId="{6FC43D38-B10C-4C87-A54C-C7539626FD18}" type="pres">
      <dgm:prSet presAssocID="{2F56E3ED-9759-45AC-86C8-3257A367DDA2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07F5D5A-F254-4491-A336-69F6793E64DE}" type="pres">
      <dgm:prSet presAssocID="{2F56E3ED-9759-45AC-86C8-3257A367DDA2}" presName="rootComposite" presStyleCnt="0"/>
      <dgm:spPr/>
      <dgm:t>
        <a:bodyPr/>
        <a:lstStyle/>
        <a:p>
          <a:endParaRPr lang="zh-TW" altLang="en-US"/>
        </a:p>
      </dgm:t>
    </dgm:pt>
    <dgm:pt modelId="{BCABABCB-820D-445B-B8CE-848A9D9CCBBB}" type="pres">
      <dgm:prSet presAssocID="{2F56E3ED-9759-45AC-86C8-3257A367DDA2}" presName="rootText" presStyleLbl="node2" presStyleIdx="5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947A204-A97F-4F49-8AAA-C6B986D6F3E5}" type="pres">
      <dgm:prSet presAssocID="{2F56E3ED-9759-45AC-86C8-3257A367DDA2}" presName="rootConnector" presStyleLbl="node2" presStyleIdx="5" presStyleCnt="10"/>
      <dgm:spPr/>
      <dgm:t>
        <a:bodyPr/>
        <a:lstStyle/>
        <a:p>
          <a:endParaRPr lang="zh-TW" altLang="en-US"/>
        </a:p>
      </dgm:t>
    </dgm:pt>
    <dgm:pt modelId="{BF940F78-6F0E-4E44-84C1-F48CFDE52DD2}" type="pres">
      <dgm:prSet presAssocID="{2F56E3ED-9759-45AC-86C8-3257A367DDA2}" presName="hierChild4" presStyleCnt="0"/>
      <dgm:spPr/>
      <dgm:t>
        <a:bodyPr/>
        <a:lstStyle/>
        <a:p>
          <a:endParaRPr lang="zh-TW" altLang="en-US"/>
        </a:p>
      </dgm:t>
    </dgm:pt>
    <dgm:pt modelId="{74A25191-19B0-4E94-B059-351BFC73F7EB}" type="pres">
      <dgm:prSet presAssocID="{033FFC44-CACE-4F8E-8D75-DAE8C5CD8618}" presName="Name37" presStyleLbl="parChTrans1D3" presStyleIdx="32" presStyleCnt="52"/>
      <dgm:spPr/>
      <dgm:t>
        <a:bodyPr/>
        <a:lstStyle/>
        <a:p>
          <a:endParaRPr lang="zh-TW" altLang="en-US"/>
        </a:p>
      </dgm:t>
    </dgm:pt>
    <dgm:pt modelId="{252DB8F6-2584-497A-A140-6A1A627A96AF}" type="pres">
      <dgm:prSet presAssocID="{7C958712-FCEE-4D3B-BC1D-FEE6DB34EFF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D3EC46A-4716-4D08-BE4B-812387FDF7A8}" type="pres">
      <dgm:prSet presAssocID="{7C958712-FCEE-4D3B-BC1D-FEE6DB34EFFF}" presName="rootComposite" presStyleCnt="0"/>
      <dgm:spPr/>
      <dgm:t>
        <a:bodyPr/>
        <a:lstStyle/>
        <a:p>
          <a:endParaRPr lang="zh-TW" altLang="en-US"/>
        </a:p>
      </dgm:t>
    </dgm:pt>
    <dgm:pt modelId="{4038FCBA-E7B1-405C-A93C-DDF557A6B2D5}" type="pres">
      <dgm:prSet presAssocID="{7C958712-FCEE-4D3B-BC1D-FEE6DB34EFFF}" presName="rootText" presStyleLbl="node3" presStyleIdx="32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5284B3-339D-4C61-8E2A-DA8B7720E1B0}" type="pres">
      <dgm:prSet presAssocID="{7C958712-FCEE-4D3B-BC1D-FEE6DB34EFFF}" presName="rootConnector" presStyleLbl="node3" presStyleIdx="32" presStyleCnt="52"/>
      <dgm:spPr/>
      <dgm:t>
        <a:bodyPr/>
        <a:lstStyle/>
        <a:p>
          <a:endParaRPr lang="zh-TW" altLang="en-US"/>
        </a:p>
      </dgm:t>
    </dgm:pt>
    <dgm:pt modelId="{CDF56AF4-AD82-4253-9965-8D8B09FA1E8C}" type="pres">
      <dgm:prSet presAssocID="{7C958712-FCEE-4D3B-BC1D-FEE6DB34EFFF}" presName="hierChild4" presStyleCnt="0"/>
      <dgm:spPr/>
      <dgm:t>
        <a:bodyPr/>
        <a:lstStyle/>
        <a:p>
          <a:endParaRPr lang="zh-TW" altLang="en-US"/>
        </a:p>
      </dgm:t>
    </dgm:pt>
    <dgm:pt modelId="{F5C51E50-0500-4C39-B5C3-7B88F5170A4B}" type="pres">
      <dgm:prSet presAssocID="{7C958712-FCEE-4D3B-BC1D-FEE6DB34EFFF}" presName="hierChild5" presStyleCnt="0"/>
      <dgm:spPr/>
      <dgm:t>
        <a:bodyPr/>
        <a:lstStyle/>
        <a:p>
          <a:endParaRPr lang="zh-TW" altLang="en-US"/>
        </a:p>
      </dgm:t>
    </dgm:pt>
    <dgm:pt modelId="{D23BBE18-FF5E-43B3-BADB-652D65344A0F}" type="pres">
      <dgm:prSet presAssocID="{0D74CACD-EED6-4691-AE2D-475746FC14D8}" presName="Name37" presStyleLbl="parChTrans1D3" presStyleIdx="33" presStyleCnt="52"/>
      <dgm:spPr/>
      <dgm:t>
        <a:bodyPr/>
        <a:lstStyle/>
        <a:p>
          <a:endParaRPr lang="zh-TW" altLang="en-US"/>
        </a:p>
      </dgm:t>
    </dgm:pt>
    <dgm:pt modelId="{B6FD3ED0-895F-4604-8AC9-B6B2482039E8}" type="pres">
      <dgm:prSet presAssocID="{427277C3-8974-4578-9F12-34ED8697C653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5F8109F-9F43-47FD-9707-7FBC95CD9F86}" type="pres">
      <dgm:prSet presAssocID="{427277C3-8974-4578-9F12-34ED8697C653}" presName="rootComposite" presStyleCnt="0"/>
      <dgm:spPr/>
      <dgm:t>
        <a:bodyPr/>
        <a:lstStyle/>
        <a:p>
          <a:endParaRPr lang="zh-TW" altLang="en-US"/>
        </a:p>
      </dgm:t>
    </dgm:pt>
    <dgm:pt modelId="{0F003B7D-ADE7-4DA3-9E38-96539F406781}" type="pres">
      <dgm:prSet presAssocID="{427277C3-8974-4578-9F12-34ED8697C653}" presName="rootText" presStyleLbl="node3" presStyleIdx="33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1D3B433-7964-4AA4-A377-778744AAFD8A}" type="pres">
      <dgm:prSet presAssocID="{427277C3-8974-4578-9F12-34ED8697C653}" presName="rootConnector" presStyleLbl="node3" presStyleIdx="33" presStyleCnt="52"/>
      <dgm:spPr/>
      <dgm:t>
        <a:bodyPr/>
        <a:lstStyle/>
        <a:p>
          <a:endParaRPr lang="zh-TW" altLang="en-US"/>
        </a:p>
      </dgm:t>
    </dgm:pt>
    <dgm:pt modelId="{E2375765-2975-4039-8E0D-B710FF9E1E02}" type="pres">
      <dgm:prSet presAssocID="{427277C3-8974-4578-9F12-34ED8697C653}" presName="hierChild4" presStyleCnt="0"/>
      <dgm:spPr/>
      <dgm:t>
        <a:bodyPr/>
        <a:lstStyle/>
        <a:p>
          <a:endParaRPr lang="zh-TW" altLang="en-US"/>
        </a:p>
      </dgm:t>
    </dgm:pt>
    <dgm:pt modelId="{A3A71F17-A406-481B-A1F6-5DF2CCAF2A73}" type="pres">
      <dgm:prSet presAssocID="{427277C3-8974-4578-9F12-34ED8697C653}" presName="hierChild5" presStyleCnt="0"/>
      <dgm:spPr/>
      <dgm:t>
        <a:bodyPr/>
        <a:lstStyle/>
        <a:p>
          <a:endParaRPr lang="zh-TW" altLang="en-US"/>
        </a:p>
      </dgm:t>
    </dgm:pt>
    <dgm:pt modelId="{FD3445FB-1DFB-4C18-AB8D-F6FA2B558D8C}" type="pres">
      <dgm:prSet presAssocID="{F9FF0A77-F9EA-48DA-8D07-5A1D5FBA0736}" presName="Name37" presStyleLbl="parChTrans1D3" presStyleIdx="34" presStyleCnt="52"/>
      <dgm:spPr/>
      <dgm:t>
        <a:bodyPr/>
        <a:lstStyle/>
        <a:p>
          <a:endParaRPr lang="zh-TW" altLang="en-US"/>
        </a:p>
      </dgm:t>
    </dgm:pt>
    <dgm:pt modelId="{A1F8BE61-D4F8-448F-8C27-27CBF47A68DE}" type="pres">
      <dgm:prSet presAssocID="{248D6BC2-2006-4009-A9D6-A82ED1BCAEA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E13E0240-86B4-48FA-ACE5-2DA33B4BF25E}" type="pres">
      <dgm:prSet presAssocID="{248D6BC2-2006-4009-A9D6-A82ED1BCAEAF}" presName="rootComposite" presStyleCnt="0"/>
      <dgm:spPr/>
      <dgm:t>
        <a:bodyPr/>
        <a:lstStyle/>
        <a:p>
          <a:endParaRPr lang="zh-TW" altLang="en-US"/>
        </a:p>
      </dgm:t>
    </dgm:pt>
    <dgm:pt modelId="{7BEF8607-9D56-4006-9AB7-14DF1E520906}" type="pres">
      <dgm:prSet presAssocID="{248D6BC2-2006-4009-A9D6-A82ED1BCAEAF}" presName="rootText" presStyleLbl="node3" presStyleIdx="34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279EF88-7E78-4A9C-9A13-26569406A0E0}" type="pres">
      <dgm:prSet presAssocID="{248D6BC2-2006-4009-A9D6-A82ED1BCAEAF}" presName="rootConnector" presStyleLbl="node3" presStyleIdx="34" presStyleCnt="52"/>
      <dgm:spPr/>
      <dgm:t>
        <a:bodyPr/>
        <a:lstStyle/>
        <a:p>
          <a:endParaRPr lang="zh-TW" altLang="en-US"/>
        </a:p>
      </dgm:t>
    </dgm:pt>
    <dgm:pt modelId="{34F734F2-7E8E-427F-A57A-1572EA88A9F9}" type="pres">
      <dgm:prSet presAssocID="{248D6BC2-2006-4009-A9D6-A82ED1BCAEAF}" presName="hierChild4" presStyleCnt="0"/>
      <dgm:spPr/>
      <dgm:t>
        <a:bodyPr/>
        <a:lstStyle/>
        <a:p>
          <a:endParaRPr lang="zh-TW" altLang="en-US"/>
        </a:p>
      </dgm:t>
    </dgm:pt>
    <dgm:pt modelId="{F0DC00CA-43CC-4169-BDFF-DFE65EB41C76}" type="pres">
      <dgm:prSet presAssocID="{248D6BC2-2006-4009-A9D6-A82ED1BCAEAF}" presName="hierChild5" presStyleCnt="0"/>
      <dgm:spPr/>
      <dgm:t>
        <a:bodyPr/>
        <a:lstStyle/>
        <a:p>
          <a:endParaRPr lang="zh-TW" altLang="en-US"/>
        </a:p>
      </dgm:t>
    </dgm:pt>
    <dgm:pt modelId="{E5B2DFBD-ED2A-4D59-AA7E-2B242514E5AF}" type="pres">
      <dgm:prSet presAssocID="{9143A074-A4AA-4BFB-A5EB-BC1AFCCD8657}" presName="Name37" presStyleLbl="parChTrans1D3" presStyleIdx="35" presStyleCnt="52"/>
      <dgm:spPr/>
      <dgm:t>
        <a:bodyPr/>
        <a:lstStyle/>
        <a:p>
          <a:endParaRPr lang="zh-TW" altLang="en-US"/>
        </a:p>
      </dgm:t>
    </dgm:pt>
    <dgm:pt modelId="{538E11C2-DB67-4DC7-ADE3-2C7631D72174}" type="pres">
      <dgm:prSet presAssocID="{44FDBAF5-74B8-49E8-9B14-08D186A3091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B67BF7B-0F8F-4732-8A72-A93E16979C3E}" type="pres">
      <dgm:prSet presAssocID="{44FDBAF5-74B8-49E8-9B14-08D186A30915}" presName="rootComposite" presStyleCnt="0"/>
      <dgm:spPr/>
      <dgm:t>
        <a:bodyPr/>
        <a:lstStyle/>
        <a:p>
          <a:endParaRPr lang="zh-TW" altLang="en-US"/>
        </a:p>
      </dgm:t>
    </dgm:pt>
    <dgm:pt modelId="{B9D91C86-13F4-4B8E-B1C4-DD0E3211EFE6}" type="pres">
      <dgm:prSet presAssocID="{44FDBAF5-74B8-49E8-9B14-08D186A30915}" presName="rootText" presStyleLbl="node3" presStyleIdx="35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56F9E4B-B667-432A-8CB3-56167A965774}" type="pres">
      <dgm:prSet presAssocID="{44FDBAF5-74B8-49E8-9B14-08D186A30915}" presName="rootConnector" presStyleLbl="node3" presStyleIdx="35" presStyleCnt="52"/>
      <dgm:spPr/>
      <dgm:t>
        <a:bodyPr/>
        <a:lstStyle/>
        <a:p>
          <a:endParaRPr lang="zh-TW" altLang="en-US"/>
        </a:p>
      </dgm:t>
    </dgm:pt>
    <dgm:pt modelId="{721F091B-518C-4A80-8525-AC3C9565881A}" type="pres">
      <dgm:prSet presAssocID="{44FDBAF5-74B8-49E8-9B14-08D186A30915}" presName="hierChild4" presStyleCnt="0"/>
      <dgm:spPr/>
      <dgm:t>
        <a:bodyPr/>
        <a:lstStyle/>
        <a:p>
          <a:endParaRPr lang="zh-TW" altLang="en-US"/>
        </a:p>
      </dgm:t>
    </dgm:pt>
    <dgm:pt modelId="{B6999B79-1950-400C-AD00-1810E17E998B}" type="pres">
      <dgm:prSet presAssocID="{44FDBAF5-74B8-49E8-9B14-08D186A30915}" presName="hierChild5" presStyleCnt="0"/>
      <dgm:spPr/>
      <dgm:t>
        <a:bodyPr/>
        <a:lstStyle/>
        <a:p>
          <a:endParaRPr lang="zh-TW" altLang="en-US"/>
        </a:p>
      </dgm:t>
    </dgm:pt>
    <dgm:pt modelId="{AB9CDE91-1186-48B4-853B-F9EB83484752}" type="pres">
      <dgm:prSet presAssocID="{2F56E3ED-9759-45AC-86C8-3257A367DDA2}" presName="hierChild5" presStyleCnt="0"/>
      <dgm:spPr/>
      <dgm:t>
        <a:bodyPr/>
        <a:lstStyle/>
        <a:p>
          <a:endParaRPr lang="zh-TW" altLang="en-US"/>
        </a:p>
      </dgm:t>
    </dgm:pt>
    <dgm:pt modelId="{EFC9E974-69D1-4C94-A5FD-0DAC016034E8}" type="pres">
      <dgm:prSet presAssocID="{03DEA97C-300E-4B65-B384-B8BE2B18DEAB}" presName="Name37" presStyleLbl="parChTrans1D2" presStyleIdx="6" presStyleCnt="10"/>
      <dgm:spPr/>
      <dgm:t>
        <a:bodyPr/>
        <a:lstStyle/>
        <a:p>
          <a:endParaRPr lang="zh-TW" altLang="en-US"/>
        </a:p>
      </dgm:t>
    </dgm:pt>
    <dgm:pt modelId="{720CD1CA-30F4-44BB-8B19-50EE71E2C9C0}" type="pres">
      <dgm:prSet presAssocID="{86E70060-23CF-4098-B8F1-B6035D3F7E0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612E98C7-75C4-4843-8807-D90864734215}" type="pres">
      <dgm:prSet presAssocID="{86E70060-23CF-4098-B8F1-B6035D3F7E06}" presName="rootComposite" presStyleCnt="0"/>
      <dgm:spPr/>
      <dgm:t>
        <a:bodyPr/>
        <a:lstStyle/>
        <a:p>
          <a:endParaRPr lang="zh-TW" altLang="en-US"/>
        </a:p>
      </dgm:t>
    </dgm:pt>
    <dgm:pt modelId="{E6B2A294-6EBA-45CA-B31F-520D8C1994A4}" type="pres">
      <dgm:prSet presAssocID="{86E70060-23CF-4098-B8F1-B6035D3F7E06}" presName="rootText" presStyleLbl="node2" presStyleIdx="6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0489233-8C38-4C27-AA34-4F781D4A9E62}" type="pres">
      <dgm:prSet presAssocID="{86E70060-23CF-4098-B8F1-B6035D3F7E06}" presName="rootConnector" presStyleLbl="node2" presStyleIdx="6" presStyleCnt="10"/>
      <dgm:spPr/>
      <dgm:t>
        <a:bodyPr/>
        <a:lstStyle/>
        <a:p>
          <a:endParaRPr lang="zh-TW" altLang="en-US"/>
        </a:p>
      </dgm:t>
    </dgm:pt>
    <dgm:pt modelId="{84C3F234-94A4-4EC3-8B3E-28BDF5D4F134}" type="pres">
      <dgm:prSet presAssocID="{86E70060-23CF-4098-B8F1-B6035D3F7E06}" presName="hierChild4" presStyleCnt="0"/>
      <dgm:spPr/>
      <dgm:t>
        <a:bodyPr/>
        <a:lstStyle/>
        <a:p>
          <a:endParaRPr lang="zh-TW" altLang="en-US"/>
        </a:p>
      </dgm:t>
    </dgm:pt>
    <dgm:pt modelId="{DFAB705C-D394-4777-91D9-CA9F5946AC35}" type="pres">
      <dgm:prSet presAssocID="{BC632AF6-58E1-4F05-9E35-9D3722DC2AF9}" presName="Name37" presStyleLbl="parChTrans1D3" presStyleIdx="36" presStyleCnt="52"/>
      <dgm:spPr/>
      <dgm:t>
        <a:bodyPr/>
        <a:lstStyle/>
        <a:p>
          <a:endParaRPr lang="zh-TW" altLang="en-US"/>
        </a:p>
      </dgm:t>
    </dgm:pt>
    <dgm:pt modelId="{6407DCB4-6119-43DB-8967-E71C8A981117}" type="pres">
      <dgm:prSet presAssocID="{547BE596-6A6C-4374-8E05-F4E36A561C5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44083C3-BCC4-4E71-A697-D34E0AB97363}" type="pres">
      <dgm:prSet presAssocID="{547BE596-6A6C-4374-8E05-F4E36A561C5F}" presName="rootComposite" presStyleCnt="0"/>
      <dgm:spPr/>
      <dgm:t>
        <a:bodyPr/>
        <a:lstStyle/>
        <a:p>
          <a:endParaRPr lang="zh-TW" altLang="en-US"/>
        </a:p>
      </dgm:t>
    </dgm:pt>
    <dgm:pt modelId="{40EAA83C-9389-40C3-AE9F-8E778CD3DBB5}" type="pres">
      <dgm:prSet presAssocID="{547BE596-6A6C-4374-8E05-F4E36A561C5F}" presName="rootText" presStyleLbl="node3" presStyleIdx="36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E8A6421-68DC-414E-935D-00C4B5B7DB0A}" type="pres">
      <dgm:prSet presAssocID="{547BE596-6A6C-4374-8E05-F4E36A561C5F}" presName="rootConnector" presStyleLbl="node3" presStyleIdx="36" presStyleCnt="52"/>
      <dgm:spPr/>
      <dgm:t>
        <a:bodyPr/>
        <a:lstStyle/>
        <a:p>
          <a:endParaRPr lang="zh-TW" altLang="en-US"/>
        </a:p>
      </dgm:t>
    </dgm:pt>
    <dgm:pt modelId="{97D18D68-76B7-4508-84D7-A5D7F86121E2}" type="pres">
      <dgm:prSet presAssocID="{547BE596-6A6C-4374-8E05-F4E36A561C5F}" presName="hierChild4" presStyleCnt="0"/>
      <dgm:spPr/>
      <dgm:t>
        <a:bodyPr/>
        <a:lstStyle/>
        <a:p>
          <a:endParaRPr lang="zh-TW" altLang="en-US"/>
        </a:p>
      </dgm:t>
    </dgm:pt>
    <dgm:pt modelId="{B8812E49-70B9-4396-9D37-CF7859CB6731}" type="pres">
      <dgm:prSet presAssocID="{547BE596-6A6C-4374-8E05-F4E36A561C5F}" presName="hierChild5" presStyleCnt="0"/>
      <dgm:spPr/>
      <dgm:t>
        <a:bodyPr/>
        <a:lstStyle/>
        <a:p>
          <a:endParaRPr lang="zh-TW" altLang="en-US"/>
        </a:p>
      </dgm:t>
    </dgm:pt>
    <dgm:pt modelId="{7F509044-742A-4C62-9BBB-7563329883CB}" type="pres">
      <dgm:prSet presAssocID="{D9419D40-D633-4852-B569-16B9D2F41727}" presName="Name37" presStyleLbl="parChTrans1D3" presStyleIdx="37" presStyleCnt="52"/>
      <dgm:spPr/>
      <dgm:t>
        <a:bodyPr/>
        <a:lstStyle/>
        <a:p>
          <a:endParaRPr lang="zh-TW" altLang="en-US"/>
        </a:p>
      </dgm:t>
    </dgm:pt>
    <dgm:pt modelId="{F12DDDEC-33DF-4D84-85D7-92893FE34BFA}" type="pres">
      <dgm:prSet presAssocID="{EF971B11-91DD-4535-8873-026FA661E5E2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A25E484-27C1-4A38-853E-B72A6D511981}" type="pres">
      <dgm:prSet presAssocID="{EF971B11-91DD-4535-8873-026FA661E5E2}" presName="rootComposite" presStyleCnt="0"/>
      <dgm:spPr/>
      <dgm:t>
        <a:bodyPr/>
        <a:lstStyle/>
        <a:p>
          <a:endParaRPr lang="zh-TW" altLang="en-US"/>
        </a:p>
      </dgm:t>
    </dgm:pt>
    <dgm:pt modelId="{9007BDFA-836F-486D-80E3-BC142661E496}" type="pres">
      <dgm:prSet presAssocID="{EF971B11-91DD-4535-8873-026FA661E5E2}" presName="rootText" presStyleLbl="node3" presStyleIdx="37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67987D1-596F-49BC-9A1C-1EED46D4A00F}" type="pres">
      <dgm:prSet presAssocID="{EF971B11-91DD-4535-8873-026FA661E5E2}" presName="rootConnector" presStyleLbl="node3" presStyleIdx="37" presStyleCnt="52"/>
      <dgm:spPr/>
      <dgm:t>
        <a:bodyPr/>
        <a:lstStyle/>
        <a:p>
          <a:endParaRPr lang="zh-TW" altLang="en-US"/>
        </a:p>
      </dgm:t>
    </dgm:pt>
    <dgm:pt modelId="{018EC5A1-984B-4DB4-A055-82C4ADDE04CE}" type="pres">
      <dgm:prSet presAssocID="{EF971B11-91DD-4535-8873-026FA661E5E2}" presName="hierChild4" presStyleCnt="0"/>
      <dgm:spPr/>
      <dgm:t>
        <a:bodyPr/>
        <a:lstStyle/>
        <a:p>
          <a:endParaRPr lang="zh-TW" altLang="en-US"/>
        </a:p>
      </dgm:t>
    </dgm:pt>
    <dgm:pt modelId="{333814E2-DFDC-480C-90CB-21754491D73C}" type="pres">
      <dgm:prSet presAssocID="{EF971B11-91DD-4535-8873-026FA661E5E2}" presName="hierChild5" presStyleCnt="0"/>
      <dgm:spPr/>
      <dgm:t>
        <a:bodyPr/>
        <a:lstStyle/>
        <a:p>
          <a:endParaRPr lang="zh-TW" altLang="en-US"/>
        </a:p>
      </dgm:t>
    </dgm:pt>
    <dgm:pt modelId="{0AA529B3-381D-4564-82DD-12CC4FE7FBCE}" type="pres">
      <dgm:prSet presAssocID="{A2D15ABC-E95F-499D-A820-74E9D769A08A}" presName="Name37" presStyleLbl="parChTrans1D3" presStyleIdx="38" presStyleCnt="52"/>
      <dgm:spPr/>
      <dgm:t>
        <a:bodyPr/>
        <a:lstStyle/>
        <a:p>
          <a:endParaRPr lang="zh-TW" altLang="en-US"/>
        </a:p>
      </dgm:t>
    </dgm:pt>
    <dgm:pt modelId="{0D894CD7-205D-47B4-A1D1-48B1DA047C63}" type="pres">
      <dgm:prSet presAssocID="{7BAC222B-F4BD-400C-A274-452EAD8ADA5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7CFF42E9-FC0C-40AB-9314-1DC02D3305E7}" type="pres">
      <dgm:prSet presAssocID="{7BAC222B-F4BD-400C-A274-452EAD8ADA54}" presName="rootComposite" presStyleCnt="0"/>
      <dgm:spPr/>
      <dgm:t>
        <a:bodyPr/>
        <a:lstStyle/>
        <a:p>
          <a:endParaRPr lang="zh-TW" altLang="en-US"/>
        </a:p>
      </dgm:t>
    </dgm:pt>
    <dgm:pt modelId="{6D5FA39E-A8E4-4285-AF03-EEFEBEF63AD4}" type="pres">
      <dgm:prSet presAssocID="{7BAC222B-F4BD-400C-A274-452EAD8ADA54}" presName="rootText" presStyleLbl="node3" presStyleIdx="38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BBCE43F-CD1F-4668-BF6F-38D49D745A07}" type="pres">
      <dgm:prSet presAssocID="{7BAC222B-F4BD-400C-A274-452EAD8ADA54}" presName="rootConnector" presStyleLbl="node3" presStyleIdx="38" presStyleCnt="52"/>
      <dgm:spPr/>
      <dgm:t>
        <a:bodyPr/>
        <a:lstStyle/>
        <a:p>
          <a:endParaRPr lang="zh-TW" altLang="en-US"/>
        </a:p>
      </dgm:t>
    </dgm:pt>
    <dgm:pt modelId="{3E726D04-DE70-451D-910C-37AC8ACA15DB}" type="pres">
      <dgm:prSet presAssocID="{7BAC222B-F4BD-400C-A274-452EAD8ADA54}" presName="hierChild4" presStyleCnt="0"/>
      <dgm:spPr/>
      <dgm:t>
        <a:bodyPr/>
        <a:lstStyle/>
        <a:p>
          <a:endParaRPr lang="zh-TW" altLang="en-US"/>
        </a:p>
      </dgm:t>
    </dgm:pt>
    <dgm:pt modelId="{B1031E9D-7A1F-46E2-B8CC-0843E9425716}" type="pres">
      <dgm:prSet presAssocID="{7BAC222B-F4BD-400C-A274-452EAD8ADA54}" presName="hierChild5" presStyleCnt="0"/>
      <dgm:spPr/>
      <dgm:t>
        <a:bodyPr/>
        <a:lstStyle/>
        <a:p>
          <a:endParaRPr lang="zh-TW" altLang="en-US"/>
        </a:p>
      </dgm:t>
    </dgm:pt>
    <dgm:pt modelId="{4F215E03-38FA-47B3-A8F1-C4FB718CEBE6}" type="pres">
      <dgm:prSet presAssocID="{86FDE3D3-513E-4B4F-9692-1B3F2E7DF90D}" presName="Name37" presStyleLbl="parChTrans1D3" presStyleIdx="39" presStyleCnt="52"/>
      <dgm:spPr/>
      <dgm:t>
        <a:bodyPr/>
        <a:lstStyle/>
        <a:p>
          <a:endParaRPr lang="zh-TW" altLang="en-US"/>
        </a:p>
      </dgm:t>
    </dgm:pt>
    <dgm:pt modelId="{3DF8B197-2A34-4E1A-A8CB-0D4DC78F4CEB}" type="pres">
      <dgm:prSet presAssocID="{D29743E3-8205-4DC5-B1DD-E9AB9E5D5B3F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F6B3AEFC-EFBF-4EB6-8C8B-F0E064FC7EA7}" type="pres">
      <dgm:prSet presAssocID="{D29743E3-8205-4DC5-B1DD-E9AB9E5D5B3F}" presName="rootComposite" presStyleCnt="0"/>
      <dgm:spPr/>
      <dgm:t>
        <a:bodyPr/>
        <a:lstStyle/>
        <a:p>
          <a:endParaRPr lang="zh-TW" altLang="en-US"/>
        </a:p>
      </dgm:t>
    </dgm:pt>
    <dgm:pt modelId="{E9D399C5-048B-48CC-AAF2-978E75252F45}" type="pres">
      <dgm:prSet presAssocID="{D29743E3-8205-4DC5-B1DD-E9AB9E5D5B3F}" presName="rootText" presStyleLbl="node3" presStyleIdx="39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B9F4062-93CD-418D-91ED-B837C41394F9}" type="pres">
      <dgm:prSet presAssocID="{D29743E3-8205-4DC5-B1DD-E9AB9E5D5B3F}" presName="rootConnector" presStyleLbl="node3" presStyleIdx="39" presStyleCnt="52"/>
      <dgm:spPr/>
      <dgm:t>
        <a:bodyPr/>
        <a:lstStyle/>
        <a:p>
          <a:endParaRPr lang="zh-TW" altLang="en-US"/>
        </a:p>
      </dgm:t>
    </dgm:pt>
    <dgm:pt modelId="{0D935EE7-2E6A-4925-B3E1-9F04F56B53FF}" type="pres">
      <dgm:prSet presAssocID="{D29743E3-8205-4DC5-B1DD-E9AB9E5D5B3F}" presName="hierChild4" presStyleCnt="0"/>
      <dgm:spPr/>
      <dgm:t>
        <a:bodyPr/>
        <a:lstStyle/>
        <a:p>
          <a:endParaRPr lang="zh-TW" altLang="en-US"/>
        </a:p>
      </dgm:t>
    </dgm:pt>
    <dgm:pt modelId="{660B8060-CD6B-4E12-BE44-DB40A4417E92}" type="pres">
      <dgm:prSet presAssocID="{D29743E3-8205-4DC5-B1DD-E9AB9E5D5B3F}" presName="hierChild5" presStyleCnt="0"/>
      <dgm:spPr/>
      <dgm:t>
        <a:bodyPr/>
        <a:lstStyle/>
        <a:p>
          <a:endParaRPr lang="zh-TW" altLang="en-US"/>
        </a:p>
      </dgm:t>
    </dgm:pt>
    <dgm:pt modelId="{72733497-51F2-4CD5-BC23-DD5CF466F42F}" type="pres">
      <dgm:prSet presAssocID="{D1A5460D-4C86-4DDA-A5BE-CC92259A551B}" presName="Name37" presStyleLbl="parChTrans1D3" presStyleIdx="40" presStyleCnt="52"/>
      <dgm:spPr/>
      <dgm:t>
        <a:bodyPr/>
        <a:lstStyle/>
        <a:p>
          <a:endParaRPr lang="zh-TW" altLang="en-US"/>
        </a:p>
      </dgm:t>
    </dgm:pt>
    <dgm:pt modelId="{1CABAAD8-3FA4-466E-B028-20B5809F8207}" type="pres">
      <dgm:prSet presAssocID="{3D8AD26E-CC5F-435B-828D-4E1E4369CD86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B00E6AE-071D-49B8-8FEA-39D25026E1A3}" type="pres">
      <dgm:prSet presAssocID="{3D8AD26E-CC5F-435B-828D-4E1E4369CD86}" presName="rootComposite" presStyleCnt="0"/>
      <dgm:spPr/>
      <dgm:t>
        <a:bodyPr/>
        <a:lstStyle/>
        <a:p>
          <a:endParaRPr lang="zh-TW" altLang="en-US"/>
        </a:p>
      </dgm:t>
    </dgm:pt>
    <dgm:pt modelId="{F6043FF0-970D-496D-B76B-DF72BFF2246E}" type="pres">
      <dgm:prSet presAssocID="{3D8AD26E-CC5F-435B-828D-4E1E4369CD86}" presName="rootText" presStyleLbl="node3" presStyleIdx="4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5605875-142E-408B-A9E4-EDD7ADC0360B}" type="pres">
      <dgm:prSet presAssocID="{3D8AD26E-CC5F-435B-828D-4E1E4369CD86}" presName="rootConnector" presStyleLbl="node3" presStyleIdx="40" presStyleCnt="52"/>
      <dgm:spPr/>
      <dgm:t>
        <a:bodyPr/>
        <a:lstStyle/>
        <a:p>
          <a:endParaRPr lang="zh-TW" altLang="en-US"/>
        </a:p>
      </dgm:t>
    </dgm:pt>
    <dgm:pt modelId="{9694AB71-D45C-475A-AE29-7EABB165FFCC}" type="pres">
      <dgm:prSet presAssocID="{3D8AD26E-CC5F-435B-828D-4E1E4369CD86}" presName="hierChild4" presStyleCnt="0"/>
      <dgm:spPr/>
      <dgm:t>
        <a:bodyPr/>
        <a:lstStyle/>
        <a:p>
          <a:endParaRPr lang="zh-TW" altLang="en-US"/>
        </a:p>
      </dgm:t>
    </dgm:pt>
    <dgm:pt modelId="{A90D7685-FAC8-4952-99F9-B39CB4CE6E6B}" type="pres">
      <dgm:prSet presAssocID="{3D8AD26E-CC5F-435B-828D-4E1E4369CD86}" presName="hierChild5" presStyleCnt="0"/>
      <dgm:spPr/>
      <dgm:t>
        <a:bodyPr/>
        <a:lstStyle/>
        <a:p>
          <a:endParaRPr lang="zh-TW" altLang="en-US"/>
        </a:p>
      </dgm:t>
    </dgm:pt>
    <dgm:pt modelId="{A51FE070-F57E-410D-A51D-64102C6DC6BC}" type="pres">
      <dgm:prSet presAssocID="{0294739F-3546-46A5-AAFD-38F112F5C352}" presName="Name37" presStyleLbl="parChTrans1D3" presStyleIdx="41" presStyleCnt="52"/>
      <dgm:spPr/>
      <dgm:t>
        <a:bodyPr/>
        <a:lstStyle/>
        <a:p>
          <a:endParaRPr lang="zh-TW" altLang="en-US"/>
        </a:p>
      </dgm:t>
    </dgm:pt>
    <dgm:pt modelId="{4D5D843D-C7BB-4E39-9FF0-3B881B35134A}" type="pres">
      <dgm:prSet presAssocID="{17EEBC1C-9577-455F-AE66-8317368C5FB9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633E961-66C1-4C1D-8F7E-F15976554098}" type="pres">
      <dgm:prSet presAssocID="{17EEBC1C-9577-455F-AE66-8317368C5FB9}" presName="rootComposite" presStyleCnt="0"/>
      <dgm:spPr/>
      <dgm:t>
        <a:bodyPr/>
        <a:lstStyle/>
        <a:p>
          <a:endParaRPr lang="zh-TW" altLang="en-US"/>
        </a:p>
      </dgm:t>
    </dgm:pt>
    <dgm:pt modelId="{CA7F2EFE-3318-4153-81D9-AAFDEA239BE6}" type="pres">
      <dgm:prSet presAssocID="{17EEBC1C-9577-455F-AE66-8317368C5FB9}" presName="rootText" presStyleLbl="node3" presStyleIdx="4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C4F6A84-E6E0-483E-8E70-9123D2302AA0}" type="pres">
      <dgm:prSet presAssocID="{17EEBC1C-9577-455F-AE66-8317368C5FB9}" presName="rootConnector" presStyleLbl="node3" presStyleIdx="41" presStyleCnt="52"/>
      <dgm:spPr/>
      <dgm:t>
        <a:bodyPr/>
        <a:lstStyle/>
        <a:p>
          <a:endParaRPr lang="zh-TW" altLang="en-US"/>
        </a:p>
      </dgm:t>
    </dgm:pt>
    <dgm:pt modelId="{D6576FC8-6308-445F-BA49-CA7F76077C0D}" type="pres">
      <dgm:prSet presAssocID="{17EEBC1C-9577-455F-AE66-8317368C5FB9}" presName="hierChild4" presStyleCnt="0"/>
      <dgm:spPr/>
      <dgm:t>
        <a:bodyPr/>
        <a:lstStyle/>
        <a:p>
          <a:endParaRPr lang="zh-TW" altLang="en-US"/>
        </a:p>
      </dgm:t>
    </dgm:pt>
    <dgm:pt modelId="{D61D12FA-131C-4FFC-BAB2-A20AFCEDD913}" type="pres">
      <dgm:prSet presAssocID="{17EEBC1C-9577-455F-AE66-8317368C5FB9}" presName="hierChild5" presStyleCnt="0"/>
      <dgm:spPr/>
      <dgm:t>
        <a:bodyPr/>
        <a:lstStyle/>
        <a:p>
          <a:endParaRPr lang="zh-TW" altLang="en-US"/>
        </a:p>
      </dgm:t>
    </dgm:pt>
    <dgm:pt modelId="{846E09DF-746B-4F14-BB93-BEDA277CCF90}" type="pres">
      <dgm:prSet presAssocID="{ED708FBA-E33E-4313-A722-3623871625D2}" presName="Name37" presStyleLbl="parChTrans1D3" presStyleIdx="42" presStyleCnt="52"/>
      <dgm:spPr/>
      <dgm:t>
        <a:bodyPr/>
        <a:lstStyle/>
        <a:p>
          <a:endParaRPr lang="zh-TW" altLang="en-US"/>
        </a:p>
      </dgm:t>
    </dgm:pt>
    <dgm:pt modelId="{086D9955-BABF-4FF9-BAC0-7CD3EADE5771}" type="pres">
      <dgm:prSet presAssocID="{30C90243-84BF-4FBC-8DA4-C35AC490FB3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CAE670AE-50AF-4549-B74D-ADDB10970B4B}" type="pres">
      <dgm:prSet presAssocID="{30C90243-84BF-4FBC-8DA4-C35AC490FB34}" presName="rootComposite" presStyleCnt="0"/>
      <dgm:spPr/>
      <dgm:t>
        <a:bodyPr/>
        <a:lstStyle/>
        <a:p>
          <a:endParaRPr lang="zh-TW" altLang="en-US"/>
        </a:p>
      </dgm:t>
    </dgm:pt>
    <dgm:pt modelId="{678ED943-FD04-44D6-9922-899978E89569}" type="pres">
      <dgm:prSet presAssocID="{30C90243-84BF-4FBC-8DA4-C35AC490FB34}" presName="rootText" presStyleLbl="node3" presStyleIdx="42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D31A49-5602-4A61-88D0-823D7F14BEDE}" type="pres">
      <dgm:prSet presAssocID="{30C90243-84BF-4FBC-8DA4-C35AC490FB34}" presName="rootConnector" presStyleLbl="node3" presStyleIdx="42" presStyleCnt="52"/>
      <dgm:spPr/>
      <dgm:t>
        <a:bodyPr/>
        <a:lstStyle/>
        <a:p>
          <a:endParaRPr lang="zh-TW" altLang="en-US"/>
        </a:p>
      </dgm:t>
    </dgm:pt>
    <dgm:pt modelId="{3FAC5FDC-A921-4970-A4C1-91B1E5085C4E}" type="pres">
      <dgm:prSet presAssocID="{30C90243-84BF-4FBC-8DA4-C35AC490FB34}" presName="hierChild4" presStyleCnt="0"/>
      <dgm:spPr/>
      <dgm:t>
        <a:bodyPr/>
        <a:lstStyle/>
        <a:p>
          <a:endParaRPr lang="zh-TW" altLang="en-US"/>
        </a:p>
      </dgm:t>
    </dgm:pt>
    <dgm:pt modelId="{5501E024-B1A2-4721-91BF-91CA162F9DE2}" type="pres">
      <dgm:prSet presAssocID="{30C90243-84BF-4FBC-8DA4-C35AC490FB34}" presName="hierChild5" presStyleCnt="0"/>
      <dgm:spPr/>
      <dgm:t>
        <a:bodyPr/>
        <a:lstStyle/>
        <a:p>
          <a:endParaRPr lang="zh-TW" altLang="en-US"/>
        </a:p>
      </dgm:t>
    </dgm:pt>
    <dgm:pt modelId="{F9D31B26-453E-4335-8416-E3560F6308EC}" type="pres">
      <dgm:prSet presAssocID="{CAC0EA9D-1FDE-4E3B-BD0B-E5F3F3E252C5}" presName="Name37" presStyleLbl="parChTrans1D3" presStyleIdx="43" presStyleCnt="52"/>
      <dgm:spPr/>
      <dgm:t>
        <a:bodyPr/>
        <a:lstStyle/>
        <a:p>
          <a:endParaRPr lang="zh-TW" altLang="en-US"/>
        </a:p>
      </dgm:t>
    </dgm:pt>
    <dgm:pt modelId="{6168C030-E8F6-4997-855A-367BBAC571BA}" type="pres">
      <dgm:prSet presAssocID="{E4446FAE-C371-4C08-A93F-09C07E032553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502134E5-9BD0-4D58-A364-3B5A010F6A59}" type="pres">
      <dgm:prSet presAssocID="{E4446FAE-C371-4C08-A93F-09C07E032553}" presName="rootComposite" presStyleCnt="0"/>
      <dgm:spPr/>
      <dgm:t>
        <a:bodyPr/>
        <a:lstStyle/>
        <a:p>
          <a:endParaRPr lang="zh-TW" altLang="en-US"/>
        </a:p>
      </dgm:t>
    </dgm:pt>
    <dgm:pt modelId="{7D43DCD3-C89B-4B87-804F-54855FF7B556}" type="pres">
      <dgm:prSet presAssocID="{E4446FAE-C371-4C08-A93F-09C07E032553}" presName="rootText" presStyleLbl="node3" presStyleIdx="43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E5B02E-13C1-4BEC-9520-392A72D5CD84}" type="pres">
      <dgm:prSet presAssocID="{E4446FAE-C371-4C08-A93F-09C07E032553}" presName="rootConnector" presStyleLbl="node3" presStyleIdx="43" presStyleCnt="52"/>
      <dgm:spPr/>
      <dgm:t>
        <a:bodyPr/>
        <a:lstStyle/>
        <a:p>
          <a:endParaRPr lang="zh-TW" altLang="en-US"/>
        </a:p>
      </dgm:t>
    </dgm:pt>
    <dgm:pt modelId="{EB6FA3F2-34B5-4A49-B0A2-111723C59352}" type="pres">
      <dgm:prSet presAssocID="{E4446FAE-C371-4C08-A93F-09C07E032553}" presName="hierChild4" presStyleCnt="0"/>
      <dgm:spPr/>
      <dgm:t>
        <a:bodyPr/>
        <a:lstStyle/>
        <a:p>
          <a:endParaRPr lang="zh-TW" altLang="en-US"/>
        </a:p>
      </dgm:t>
    </dgm:pt>
    <dgm:pt modelId="{01ACA7F1-A621-4831-BA4C-6CAAA04C3D19}" type="pres">
      <dgm:prSet presAssocID="{E4446FAE-C371-4C08-A93F-09C07E032553}" presName="hierChild5" presStyleCnt="0"/>
      <dgm:spPr/>
      <dgm:t>
        <a:bodyPr/>
        <a:lstStyle/>
        <a:p>
          <a:endParaRPr lang="zh-TW" altLang="en-US"/>
        </a:p>
      </dgm:t>
    </dgm:pt>
    <dgm:pt modelId="{0E5764E1-E16C-4BB5-98DA-48746356C5C3}" type="pres">
      <dgm:prSet presAssocID="{D94E584D-75ED-4A6B-AB70-877687962370}" presName="Name37" presStyleLbl="parChTrans1D3" presStyleIdx="44" presStyleCnt="52"/>
      <dgm:spPr/>
      <dgm:t>
        <a:bodyPr/>
        <a:lstStyle/>
        <a:p>
          <a:endParaRPr lang="zh-TW" altLang="en-US"/>
        </a:p>
      </dgm:t>
    </dgm:pt>
    <dgm:pt modelId="{B72BDCFF-D7EC-480E-BC49-966DBD2E9068}" type="pres">
      <dgm:prSet presAssocID="{401A4A68-31AF-4FCF-90E5-9BBF59EE20E7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2CD9E0F-0057-4C3B-AFC0-9A7AF03E04E1}" type="pres">
      <dgm:prSet presAssocID="{401A4A68-31AF-4FCF-90E5-9BBF59EE20E7}" presName="rootComposite" presStyleCnt="0"/>
      <dgm:spPr/>
      <dgm:t>
        <a:bodyPr/>
        <a:lstStyle/>
        <a:p>
          <a:endParaRPr lang="zh-TW" altLang="en-US"/>
        </a:p>
      </dgm:t>
    </dgm:pt>
    <dgm:pt modelId="{DA613B84-37BE-4FE4-89EB-0BFFC31C0362}" type="pres">
      <dgm:prSet presAssocID="{401A4A68-31AF-4FCF-90E5-9BBF59EE20E7}" presName="rootText" presStyleLbl="node3" presStyleIdx="44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C264E2F-7318-4612-9599-610F425D934A}" type="pres">
      <dgm:prSet presAssocID="{401A4A68-31AF-4FCF-90E5-9BBF59EE20E7}" presName="rootConnector" presStyleLbl="node3" presStyleIdx="44" presStyleCnt="52"/>
      <dgm:spPr/>
      <dgm:t>
        <a:bodyPr/>
        <a:lstStyle/>
        <a:p>
          <a:endParaRPr lang="zh-TW" altLang="en-US"/>
        </a:p>
      </dgm:t>
    </dgm:pt>
    <dgm:pt modelId="{2F202123-B9A0-4065-B7B6-22C1660F47C9}" type="pres">
      <dgm:prSet presAssocID="{401A4A68-31AF-4FCF-90E5-9BBF59EE20E7}" presName="hierChild4" presStyleCnt="0"/>
      <dgm:spPr/>
      <dgm:t>
        <a:bodyPr/>
        <a:lstStyle/>
        <a:p>
          <a:endParaRPr lang="zh-TW" altLang="en-US"/>
        </a:p>
      </dgm:t>
    </dgm:pt>
    <dgm:pt modelId="{D8BC28A4-62C6-4AE7-BFBD-C28A6D37AAA7}" type="pres">
      <dgm:prSet presAssocID="{401A4A68-31AF-4FCF-90E5-9BBF59EE20E7}" presName="hierChild5" presStyleCnt="0"/>
      <dgm:spPr/>
      <dgm:t>
        <a:bodyPr/>
        <a:lstStyle/>
        <a:p>
          <a:endParaRPr lang="zh-TW" altLang="en-US"/>
        </a:p>
      </dgm:t>
    </dgm:pt>
    <dgm:pt modelId="{11A17935-454D-4564-A499-22E163D40523}" type="pres">
      <dgm:prSet presAssocID="{86E70060-23CF-4098-B8F1-B6035D3F7E06}" presName="hierChild5" presStyleCnt="0"/>
      <dgm:spPr/>
      <dgm:t>
        <a:bodyPr/>
        <a:lstStyle/>
        <a:p>
          <a:endParaRPr lang="zh-TW" altLang="en-US"/>
        </a:p>
      </dgm:t>
    </dgm:pt>
    <dgm:pt modelId="{D37C2653-C213-489F-93A4-46C82F3C80E5}" type="pres">
      <dgm:prSet presAssocID="{050CFC23-A04B-4CCC-AAAF-E27789BDBCFA}" presName="Name37" presStyleLbl="parChTrans1D2" presStyleIdx="7" presStyleCnt="10"/>
      <dgm:spPr/>
      <dgm:t>
        <a:bodyPr/>
        <a:lstStyle/>
        <a:p>
          <a:endParaRPr lang="zh-TW" altLang="en-US"/>
        </a:p>
      </dgm:t>
    </dgm:pt>
    <dgm:pt modelId="{345F4086-FEDA-408E-9934-5F321BDD192F}" type="pres">
      <dgm:prSet presAssocID="{80E3D450-9363-4151-A421-3764A615330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9887AAB6-540B-4E69-8991-8FD58B4AD0A8}" type="pres">
      <dgm:prSet presAssocID="{80E3D450-9363-4151-A421-3764A6153304}" presName="rootComposite" presStyleCnt="0"/>
      <dgm:spPr/>
      <dgm:t>
        <a:bodyPr/>
        <a:lstStyle/>
        <a:p>
          <a:endParaRPr lang="zh-TW" altLang="en-US"/>
        </a:p>
      </dgm:t>
    </dgm:pt>
    <dgm:pt modelId="{119CD83F-EE0E-42ED-9A08-C809AFFCD476}" type="pres">
      <dgm:prSet presAssocID="{80E3D450-9363-4151-A421-3764A6153304}" presName="rootText" presStyleLbl="node2" presStyleIdx="7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459DB49-B3B1-4463-B02A-3BE640F307EB}" type="pres">
      <dgm:prSet presAssocID="{80E3D450-9363-4151-A421-3764A6153304}" presName="rootConnector" presStyleLbl="node2" presStyleIdx="7" presStyleCnt="10"/>
      <dgm:spPr/>
      <dgm:t>
        <a:bodyPr/>
        <a:lstStyle/>
        <a:p>
          <a:endParaRPr lang="zh-TW" altLang="en-US"/>
        </a:p>
      </dgm:t>
    </dgm:pt>
    <dgm:pt modelId="{393E70BC-DE91-44DF-847A-1ABBA5B990AC}" type="pres">
      <dgm:prSet presAssocID="{80E3D450-9363-4151-A421-3764A6153304}" presName="hierChild4" presStyleCnt="0"/>
      <dgm:spPr/>
      <dgm:t>
        <a:bodyPr/>
        <a:lstStyle/>
        <a:p>
          <a:endParaRPr lang="zh-TW" altLang="en-US"/>
        </a:p>
      </dgm:t>
    </dgm:pt>
    <dgm:pt modelId="{23FB0245-55E0-4BE2-9C20-CEC57BB0D5C9}" type="pres">
      <dgm:prSet presAssocID="{D85DBFAF-96B8-40BD-9156-01E904699EEE}" presName="Name37" presStyleLbl="parChTrans1D3" presStyleIdx="45" presStyleCnt="52"/>
      <dgm:spPr/>
      <dgm:t>
        <a:bodyPr/>
        <a:lstStyle/>
        <a:p>
          <a:endParaRPr lang="zh-TW" altLang="en-US"/>
        </a:p>
      </dgm:t>
    </dgm:pt>
    <dgm:pt modelId="{BFE798ED-AAE8-4B8E-9795-DE333DCD2814}" type="pres">
      <dgm:prSet presAssocID="{AAED9E3E-244D-457F-A0D3-53A73B58D209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2C9834A9-D235-4590-B0BC-F9EBBAC60E24}" type="pres">
      <dgm:prSet presAssocID="{AAED9E3E-244D-457F-A0D3-53A73B58D209}" presName="rootComposite" presStyleCnt="0"/>
      <dgm:spPr/>
      <dgm:t>
        <a:bodyPr/>
        <a:lstStyle/>
        <a:p>
          <a:endParaRPr lang="zh-TW" altLang="en-US"/>
        </a:p>
      </dgm:t>
    </dgm:pt>
    <dgm:pt modelId="{979B3442-5F2B-4DD5-B27D-24A500976330}" type="pres">
      <dgm:prSet presAssocID="{AAED9E3E-244D-457F-A0D3-53A73B58D209}" presName="rootText" presStyleLbl="node3" presStyleIdx="45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F9241CC-B020-48E6-9F44-A889A37B3FD7}" type="pres">
      <dgm:prSet presAssocID="{AAED9E3E-244D-457F-A0D3-53A73B58D209}" presName="rootConnector" presStyleLbl="node3" presStyleIdx="45" presStyleCnt="52"/>
      <dgm:spPr/>
      <dgm:t>
        <a:bodyPr/>
        <a:lstStyle/>
        <a:p>
          <a:endParaRPr lang="zh-TW" altLang="en-US"/>
        </a:p>
      </dgm:t>
    </dgm:pt>
    <dgm:pt modelId="{BA08A06A-855F-4434-AE4F-3E1B03C13E3B}" type="pres">
      <dgm:prSet presAssocID="{AAED9E3E-244D-457F-A0D3-53A73B58D209}" presName="hierChild4" presStyleCnt="0"/>
      <dgm:spPr/>
      <dgm:t>
        <a:bodyPr/>
        <a:lstStyle/>
        <a:p>
          <a:endParaRPr lang="zh-TW" altLang="en-US"/>
        </a:p>
      </dgm:t>
    </dgm:pt>
    <dgm:pt modelId="{52C29430-AC94-4C33-8CBE-DBCB81F2A2F4}" type="pres">
      <dgm:prSet presAssocID="{AAED9E3E-244D-457F-A0D3-53A73B58D209}" presName="hierChild5" presStyleCnt="0"/>
      <dgm:spPr/>
      <dgm:t>
        <a:bodyPr/>
        <a:lstStyle/>
        <a:p>
          <a:endParaRPr lang="zh-TW" altLang="en-US"/>
        </a:p>
      </dgm:t>
    </dgm:pt>
    <dgm:pt modelId="{B9435F6D-1C4C-44CA-AE61-92F1219EF1B0}" type="pres">
      <dgm:prSet presAssocID="{5B18A58A-D666-47F0-8601-2BE80229F547}" presName="Name37" presStyleLbl="parChTrans1D3" presStyleIdx="46" presStyleCnt="52"/>
      <dgm:spPr/>
      <dgm:t>
        <a:bodyPr/>
        <a:lstStyle/>
        <a:p>
          <a:endParaRPr lang="zh-TW" altLang="en-US"/>
        </a:p>
      </dgm:t>
    </dgm:pt>
    <dgm:pt modelId="{3C932847-085C-44B1-85D6-67BCB156E281}" type="pres">
      <dgm:prSet presAssocID="{AA908415-991A-40E7-9563-46B19A5BD4E7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38F81647-3338-40F5-BB1A-B6CB9611409C}" type="pres">
      <dgm:prSet presAssocID="{AA908415-991A-40E7-9563-46B19A5BD4E7}" presName="rootComposite" presStyleCnt="0"/>
      <dgm:spPr/>
      <dgm:t>
        <a:bodyPr/>
        <a:lstStyle/>
        <a:p>
          <a:endParaRPr lang="zh-TW" altLang="en-US"/>
        </a:p>
      </dgm:t>
    </dgm:pt>
    <dgm:pt modelId="{263FDF0A-609A-451E-98B3-00EC19D2AA79}" type="pres">
      <dgm:prSet presAssocID="{AA908415-991A-40E7-9563-46B19A5BD4E7}" presName="rootText" presStyleLbl="node3" presStyleIdx="46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9617666-3BEE-4290-870B-E7A1D90643C9}" type="pres">
      <dgm:prSet presAssocID="{AA908415-991A-40E7-9563-46B19A5BD4E7}" presName="rootConnector" presStyleLbl="node3" presStyleIdx="46" presStyleCnt="52"/>
      <dgm:spPr/>
      <dgm:t>
        <a:bodyPr/>
        <a:lstStyle/>
        <a:p>
          <a:endParaRPr lang="zh-TW" altLang="en-US"/>
        </a:p>
      </dgm:t>
    </dgm:pt>
    <dgm:pt modelId="{BBCEC7C0-F3DA-43BB-818B-DA9ED7F1B5D2}" type="pres">
      <dgm:prSet presAssocID="{AA908415-991A-40E7-9563-46B19A5BD4E7}" presName="hierChild4" presStyleCnt="0"/>
      <dgm:spPr/>
      <dgm:t>
        <a:bodyPr/>
        <a:lstStyle/>
        <a:p>
          <a:endParaRPr lang="zh-TW" altLang="en-US"/>
        </a:p>
      </dgm:t>
    </dgm:pt>
    <dgm:pt modelId="{6E1C249C-E774-4DB1-B02F-1A8EA46776D5}" type="pres">
      <dgm:prSet presAssocID="{AA908415-991A-40E7-9563-46B19A5BD4E7}" presName="hierChild5" presStyleCnt="0"/>
      <dgm:spPr/>
      <dgm:t>
        <a:bodyPr/>
        <a:lstStyle/>
        <a:p>
          <a:endParaRPr lang="zh-TW" altLang="en-US"/>
        </a:p>
      </dgm:t>
    </dgm:pt>
    <dgm:pt modelId="{98E16B7A-52DC-4D13-B9F1-C001E62769CD}" type="pres">
      <dgm:prSet presAssocID="{E8921B30-9E9C-42C6-B8F2-A259F17ACAB0}" presName="Name37" presStyleLbl="parChTrans1D3" presStyleIdx="47" presStyleCnt="52"/>
      <dgm:spPr/>
      <dgm:t>
        <a:bodyPr/>
        <a:lstStyle/>
        <a:p>
          <a:endParaRPr lang="zh-TW" altLang="en-US"/>
        </a:p>
      </dgm:t>
    </dgm:pt>
    <dgm:pt modelId="{67AF4249-81C8-4D54-9423-445227D720DA}" type="pres">
      <dgm:prSet presAssocID="{C8E2E2D9-6893-4A2E-B6C7-6FFD3370EFE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6DC2CF02-89A4-48F5-A9B1-3B0E1B9F3EF0}" type="pres">
      <dgm:prSet presAssocID="{C8E2E2D9-6893-4A2E-B6C7-6FFD3370EFE5}" presName="rootComposite" presStyleCnt="0"/>
      <dgm:spPr/>
      <dgm:t>
        <a:bodyPr/>
        <a:lstStyle/>
        <a:p>
          <a:endParaRPr lang="zh-TW" altLang="en-US"/>
        </a:p>
      </dgm:t>
    </dgm:pt>
    <dgm:pt modelId="{C30996D4-0D0C-4AFE-A6EF-602807255D7C}" type="pres">
      <dgm:prSet presAssocID="{C8E2E2D9-6893-4A2E-B6C7-6FFD3370EFE5}" presName="rootText" presStyleLbl="node3" presStyleIdx="47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305DC67-0DEF-4A13-8059-68860F80BB2D}" type="pres">
      <dgm:prSet presAssocID="{C8E2E2D9-6893-4A2E-B6C7-6FFD3370EFE5}" presName="rootConnector" presStyleLbl="node3" presStyleIdx="47" presStyleCnt="52"/>
      <dgm:spPr/>
      <dgm:t>
        <a:bodyPr/>
        <a:lstStyle/>
        <a:p>
          <a:endParaRPr lang="zh-TW" altLang="en-US"/>
        </a:p>
      </dgm:t>
    </dgm:pt>
    <dgm:pt modelId="{AC790562-E6C3-4785-90E3-FA545663E87A}" type="pres">
      <dgm:prSet presAssocID="{C8E2E2D9-6893-4A2E-B6C7-6FFD3370EFE5}" presName="hierChild4" presStyleCnt="0"/>
      <dgm:spPr/>
      <dgm:t>
        <a:bodyPr/>
        <a:lstStyle/>
        <a:p>
          <a:endParaRPr lang="zh-TW" altLang="en-US"/>
        </a:p>
      </dgm:t>
    </dgm:pt>
    <dgm:pt modelId="{E5829C25-89A6-4174-925D-FE27ABD3B267}" type="pres">
      <dgm:prSet presAssocID="{C8E2E2D9-6893-4A2E-B6C7-6FFD3370EFE5}" presName="hierChild5" presStyleCnt="0"/>
      <dgm:spPr/>
      <dgm:t>
        <a:bodyPr/>
        <a:lstStyle/>
        <a:p>
          <a:endParaRPr lang="zh-TW" altLang="en-US"/>
        </a:p>
      </dgm:t>
    </dgm:pt>
    <dgm:pt modelId="{E43C10E3-8D20-4B51-B661-6F37746995FA}" type="pres">
      <dgm:prSet presAssocID="{80E3D450-9363-4151-A421-3764A6153304}" presName="hierChild5" presStyleCnt="0"/>
      <dgm:spPr/>
      <dgm:t>
        <a:bodyPr/>
        <a:lstStyle/>
        <a:p>
          <a:endParaRPr lang="zh-TW" altLang="en-US"/>
        </a:p>
      </dgm:t>
    </dgm:pt>
    <dgm:pt modelId="{B7AF2DE0-7670-4BBC-BC8F-F9BE14E90596}" type="pres">
      <dgm:prSet presAssocID="{731CDB79-13AC-4A65-B8A1-9BA85CB8A0E8}" presName="Name37" presStyleLbl="parChTrans1D2" presStyleIdx="8" presStyleCnt="10"/>
      <dgm:spPr/>
      <dgm:t>
        <a:bodyPr/>
        <a:lstStyle/>
        <a:p>
          <a:endParaRPr lang="zh-TW" altLang="en-US"/>
        </a:p>
      </dgm:t>
    </dgm:pt>
    <dgm:pt modelId="{7768592D-38A2-412C-AC2A-3CAC4B32F518}" type="pres">
      <dgm:prSet presAssocID="{5E0CD3AD-9E78-40FD-AA9D-55FF336E0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E1C5437A-E44F-44A9-9906-F69B48D9ADC5}" type="pres">
      <dgm:prSet presAssocID="{5E0CD3AD-9E78-40FD-AA9D-55FF336E0EE5}" presName="rootComposite" presStyleCnt="0"/>
      <dgm:spPr/>
      <dgm:t>
        <a:bodyPr/>
        <a:lstStyle/>
        <a:p>
          <a:endParaRPr lang="zh-TW" altLang="en-US"/>
        </a:p>
      </dgm:t>
    </dgm:pt>
    <dgm:pt modelId="{5DF50528-C867-404E-A079-02C6189B321E}" type="pres">
      <dgm:prSet presAssocID="{5E0CD3AD-9E78-40FD-AA9D-55FF336E0EE5}" presName="rootText" presStyleLbl="node2" presStyleIdx="8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000AB84-998D-4234-8F65-728C2B51DF72}" type="pres">
      <dgm:prSet presAssocID="{5E0CD3AD-9E78-40FD-AA9D-55FF336E0EE5}" presName="rootConnector" presStyleLbl="node2" presStyleIdx="8" presStyleCnt="10"/>
      <dgm:spPr/>
      <dgm:t>
        <a:bodyPr/>
        <a:lstStyle/>
        <a:p>
          <a:endParaRPr lang="zh-TW" altLang="en-US"/>
        </a:p>
      </dgm:t>
    </dgm:pt>
    <dgm:pt modelId="{E6DC10FB-5AB2-4889-A177-C53195ECB598}" type="pres">
      <dgm:prSet presAssocID="{5E0CD3AD-9E78-40FD-AA9D-55FF336E0EE5}" presName="hierChild4" presStyleCnt="0"/>
      <dgm:spPr/>
      <dgm:t>
        <a:bodyPr/>
        <a:lstStyle/>
        <a:p>
          <a:endParaRPr lang="zh-TW" altLang="en-US"/>
        </a:p>
      </dgm:t>
    </dgm:pt>
    <dgm:pt modelId="{7B60AE75-A1BC-4575-874D-AD04C5B265FD}" type="pres">
      <dgm:prSet presAssocID="{86F9EDDB-E3C6-4653-A3E8-81F326A0FB49}" presName="Name37" presStyleLbl="parChTrans1D3" presStyleIdx="48" presStyleCnt="52"/>
      <dgm:spPr/>
      <dgm:t>
        <a:bodyPr/>
        <a:lstStyle/>
        <a:p>
          <a:endParaRPr lang="zh-TW" altLang="en-US"/>
        </a:p>
      </dgm:t>
    </dgm:pt>
    <dgm:pt modelId="{92F4BFF8-9A7B-49F6-8261-0FA1274F4DB1}" type="pres">
      <dgm:prSet presAssocID="{C73D02CC-1B52-4FA0-A933-5CA76AB2A22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6E55C385-9FCB-44BE-88DE-13EDBD8DAD45}" type="pres">
      <dgm:prSet presAssocID="{C73D02CC-1B52-4FA0-A933-5CA76AB2A224}" presName="rootComposite" presStyleCnt="0"/>
      <dgm:spPr/>
      <dgm:t>
        <a:bodyPr/>
        <a:lstStyle/>
        <a:p>
          <a:endParaRPr lang="zh-TW" altLang="en-US"/>
        </a:p>
      </dgm:t>
    </dgm:pt>
    <dgm:pt modelId="{535E1B3B-9BEA-4475-92E9-C66EB70638A1}" type="pres">
      <dgm:prSet presAssocID="{C73D02CC-1B52-4FA0-A933-5CA76AB2A224}" presName="rootText" presStyleLbl="node3" presStyleIdx="48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13A9128-7363-4325-B11E-8E15D3FAFD84}" type="pres">
      <dgm:prSet presAssocID="{C73D02CC-1B52-4FA0-A933-5CA76AB2A224}" presName="rootConnector" presStyleLbl="node3" presStyleIdx="48" presStyleCnt="52"/>
      <dgm:spPr/>
      <dgm:t>
        <a:bodyPr/>
        <a:lstStyle/>
        <a:p>
          <a:endParaRPr lang="zh-TW" altLang="en-US"/>
        </a:p>
      </dgm:t>
    </dgm:pt>
    <dgm:pt modelId="{7A8D3B78-C807-462E-B3F3-051FFC43BD72}" type="pres">
      <dgm:prSet presAssocID="{C73D02CC-1B52-4FA0-A933-5CA76AB2A224}" presName="hierChild4" presStyleCnt="0"/>
      <dgm:spPr/>
      <dgm:t>
        <a:bodyPr/>
        <a:lstStyle/>
        <a:p>
          <a:endParaRPr lang="zh-TW" altLang="en-US"/>
        </a:p>
      </dgm:t>
    </dgm:pt>
    <dgm:pt modelId="{776C32B5-CCFF-46F5-8D7C-53B7F346EAD0}" type="pres">
      <dgm:prSet presAssocID="{C73D02CC-1B52-4FA0-A933-5CA76AB2A224}" presName="hierChild5" presStyleCnt="0"/>
      <dgm:spPr/>
      <dgm:t>
        <a:bodyPr/>
        <a:lstStyle/>
        <a:p>
          <a:endParaRPr lang="zh-TW" altLang="en-US"/>
        </a:p>
      </dgm:t>
    </dgm:pt>
    <dgm:pt modelId="{3389CBA9-7FB8-499E-A2C4-EB0869ACEDEB}" type="pres">
      <dgm:prSet presAssocID="{4EE3CAC2-5D3E-4CBA-A019-3AE93ED51B27}" presName="Name37" presStyleLbl="parChTrans1D3" presStyleIdx="49" presStyleCnt="52"/>
      <dgm:spPr/>
      <dgm:t>
        <a:bodyPr/>
        <a:lstStyle/>
        <a:p>
          <a:endParaRPr lang="zh-TW" altLang="en-US"/>
        </a:p>
      </dgm:t>
    </dgm:pt>
    <dgm:pt modelId="{4D4C9251-B6DF-4AE5-A470-F230154B8A72}" type="pres">
      <dgm:prSet presAssocID="{D7BE770C-7017-4BF8-8D93-38639A190AE4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AAA0F359-85FF-4033-AF22-2EFB78BCB90E}" type="pres">
      <dgm:prSet presAssocID="{D7BE770C-7017-4BF8-8D93-38639A190AE4}" presName="rootComposite" presStyleCnt="0"/>
      <dgm:spPr/>
      <dgm:t>
        <a:bodyPr/>
        <a:lstStyle/>
        <a:p>
          <a:endParaRPr lang="zh-TW" altLang="en-US"/>
        </a:p>
      </dgm:t>
    </dgm:pt>
    <dgm:pt modelId="{8487D106-1DFB-4977-9638-CDB431345B2B}" type="pres">
      <dgm:prSet presAssocID="{D7BE770C-7017-4BF8-8D93-38639A190AE4}" presName="rootText" presStyleLbl="node3" presStyleIdx="49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C8AE6B-68C2-4E66-886E-ABF5E7D5C508}" type="pres">
      <dgm:prSet presAssocID="{D7BE770C-7017-4BF8-8D93-38639A190AE4}" presName="rootConnector" presStyleLbl="node3" presStyleIdx="49" presStyleCnt="52"/>
      <dgm:spPr/>
      <dgm:t>
        <a:bodyPr/>
        <a:lstStyle/>
        <a:p>
          <a:endParaRPr lang="zh-TW" altLang="en-US"/>
        </a:p>
      </dgm:t>
    </dgm:pt>
    <dgm:pt modelId="{DB4931AF-CCF4-4B53-9A19-D79021E9D2BB}" type="pres">
      <dgm:prSet presAssocID="{D7BE770C-7017-4BF8-8D93-38639A190AE4}" presName="hierChild4" presStyleCnt="0"/>
      <dgm:spPr/>
      <dgm:t>
        <a:bodyPr/>
        <a:lstStyle/>
        <a:p>
          <a:endParaRPr lang="zh-TW" altLang="en-US"/>
        </a:p>
      </dgm:t>
    </dgm:pt>
    <dgm:pt modelId="{27026AA0-819A-4A5B-B5A6-E2412F8AF0D5}" type="pres">
      <dgm:prSet presAssocID="{D7BE770C-7017-4BF8-8D93-38639A190AE4}" presName="hierChild5" presStyleCnt="0"/>
      <dgm:spPr/>
      <dgm:t>
        <a:bodyPr/>
        <a:lstStyle/>
        <a:p>
          <a:endParaRPr lang="zh-TW" altLang="en-US"/>
        </a:p>
      </dgm:t>
    </dgm:pt>
    <dgm:pt modelId="{F8D40482-6CB8-44A5-B4E4-3ACABFA22452}" type="pres">
      <dgm:prSet presAssocID="{5E0CD3AD-9E78-40FD-AA9D-55FF336E0EE5}" presName="hierChild5" presStyleCnt="0"/>
      <dgm:spPr/>
      <dgm:t>
        <a:bodyPr/>
        <a:lstStyle/>
        <a:p>
          <a:endParaRPr lang="zh-TW" altLang="en-US"/>
        </a:p>
      </dgm:t>
    </dgm:pt>
    <dgm:pt modelId="{D8269A77-8EAB-438A-853E-FFD6F57762EF}" type="pres">
      <dgm:prSet presAssocID="{F25B41D8-949D-4194-A0E9-FEA32EC6FF8F}" presName="Name37" presStyleLbl="parChTrans1D2" presStyleIdx="9" presStyleCnt="10"/>
      <dgm:spPr/>
      <dgm:t>
        <a:bodyPr/>
        <a:lstStyle/>
        <a:p>
          <a:endParaRPr lang="zh-TW" altLang="en-US"/>
        </a:p>
      </dgm:t>
    </dgm:pt>
    <dgm:pt modelId="{980B84D7-12A1-4255-9CB0-81542F0B2DD5}" type="pres">
      <dgm:prSet presAssocID="{87A96D38-BFC3-40E0-B136-8811C10BD072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B3BF6E62-7879-4E3C-98D5-E7B98AAB1FB5}" type="pres">
      <dgm:prSet presAssocID="{87A96D38-BFC3-40E0-B136-8811C10BD072}" presName="rootComposite" presStyleCnt="0"/>
      <dgm:spPr/>
      <dgm:t>
        <a:bodyPr/>
        <a:lstStyle/>
        <a:p>
          <a:endParaRPr lang="zh-TW" altLang="en-US"/>
        </a:p>
      </dgm:t>
    </dgm:pt>
    <dgm:pt modelId="{ABFAE671-7E90-4847-8525-6C73DD5E8CBB}" type="pres">
      <dgm:prSet presAssocID="{87A96D38-BFC3-40E0-B136-8811C10BD072}" presName="rootText" presStyleLbl="node2" presStyleIdx="9" presStyleCnt="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37604C6-91BB-46C2-B54E-E3360258BBE4}" type="pres">
      <dgm:prSet presAssocID="{87A96D38-BFC3-40E0-B136-8811C10BD072}" presName="rootConnector" presStyleLbl="node2" presStyleIdx="9" presStyleCnt="10"/>
      <dgm:spPr/>
      <dgm:t>
        <a:bodyPr/>
        <a:lstStyle/>
        <a:p>
          <a:endParaRPr lang="zh-TW" altLang="en-US"/>
        </a:p>
      </dgm:t>
    </dgm:pt>
    <dgm:pt modelId="{67E031E7-B7C2-47FB-80F4-0D8ADAE91E11}" type="pres">
      <dgm:prSet presAssocID="{87A96D38-BFC3-40E0-B136-8811C10BD072}" presName="hierChild4" presStyleCnt="0"/>
      <dgm:spPr/>
      <dgm:t>
        <a:bodyPr/>
        <a:lstStyle/>
        <a:p>
          <a:endParaRPr lang="zh-TW" altLang="en-US"/>
        </a:p>
      </dgm:t>
    </dgm:pt>
    <dgm:pt modelId="{943C6F39-20B0-4525-8F7F-38431F7C2C74}" type="pres">
      <dgm:prSet presAssocID="{A3D37D73-94C3-4E40-94C6-C39DC314D426}" presName="Name37" presStyleLbl="parChTrans1D3" presStyleIdx="50" presStyleCnt="52"/>
      <dgm:spPr/>
      <dgm:t>
        <a:bodyPr/>
        <a:lstStyle/>
        <a:p>
          <a:endParaRPr lang="zh-TW" altLang="en-US"/>
        </a:p>
      </dgm:t>
    </dgm:pt>
    <dgm:pt modelId="{E612E185-EC36-4DB4-BBA6-7C4DB8F24D96}" type="pres">
      <dgm:prSet presAssocID="{EB1E9016-22A5-44A4-A052-B94DEDF0E32C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82479064-FAB9-4183-9929-D416BF34FEFE}" type="pres">
      <dgm:prSet presAssocID="{EB1E9016-22A5-44A4-A052-B94DEDF0E32C}" presName="rootComposite" presStyleCnt="0"/>
      <dgm:spPr/>
      <dgm:t>
        <a:bodyPr/>
        <a:lstStyle/>
        <a:p>
          <a:endParaRPr lang="zh-TW" altLang="en-US"/>
        </a:p>
      </dgm:t>
    </dgm:pt>
    <dgm:pt modelId="{1C1CE3BF-622F-4310-A689-20297C5E24E5}" type="pres">
      <dgm:prSet presAssocID="{EB1E9016-22A5-44A4-A052-B94DEDF0E32C}" presName="rootText" presStyleLbl="node3" presStyleIdx="50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3D8D6C-2737-46D8-8A06-3A69A72CC9C4}" type="pres">
      <dgm:prSet presAssocID="{EB1E9016-22A5-44A4-A052-B94DEDF0E32C}" presName="rootConnector" presStyleLbl="node3" presStyleIdx="50" presStyleCnt="52"/>
      <dgm:spPr/>
      <dgm:t>
        <a:bodyPr/>
        <a:lstStyle/>
        <a:p>
          <a:endParaRPr lang="zh-TW" altLang="en-US"/>
        </a:p>
      </dgm:t>
    </dgm:pt>
    <dgm:pt modelId="{117ADD64-A02A-471F-A67C-1DF27DC342B6}" type="pres">
      <dgm:prSet presAssocID="{EB1E9016-22A5-44A4-A052-B94DEDF0E32C}" presName="hierChild4" presStyleCnt="0"/>
      <dgm:spPr/>
      <dgm:t>
        <a:bodyPr/>
        <a:lstStyle/>
        <a:p>
          <a:endParaRPr lang="zh-TW" altLang="en-US"/>
        </a:p>
      </dgm:t>
    </dgm:pt>
    <dgm:pt modelId="{69DCB25C-4715-47E1-A617-C62000C17ED4}" type="pres">
      <dgm:prSet presAssocID="{EB1E9016-22A5-44A4-A052-B94DEDF0E32C}" presName="hierChild5" presStyleCnt="0"/>
      <dgm:spPr/>
      <dgm:t>
        <a:bodyPr/>
        <a:lstStyle/>
        <a:p>
          <a:endParaRPr lang="zh-TW" altLang="en-US"/>
        </a:p>
      </dgm:t>
    </dgm:pt>
    <dgm:pt modelId="{0B38FB5C-1FC3-43CA-87A1-123ED360253A}" type="pres">
      <dgm:prSet presAssocID="{A6B98732-552A-4115-89A2-ABE1F7CAC3FF}" presName="Name37" presStyleLbl="parChTrans1D3" presStyleIdx="51" presStyleCnt="52"/>
      <dgm:spPr/>
      <dgm:t>
        <a:bodyPr/>
        <a:lstStyle/>
        <a:p>
          <a:endParaRPr lang="zh-TW" altLang="en-US"/>
        </a:p>
      </dgm:t>
    </dgm:pt>
    <dgm:pt modelId="{9E651BA3-AC5D-432A-AFD7-0CAD7D723F35}" type="pres">
      <dgm:prSet presAssocID="{E92D5352-A4B0-4780-A04D-BCECE21F5570}" presName="hierRoot2" presStyleCnt="0">
        <dgm:presLayoutVars>
          <dgm:hierBranch val="init"/>
        </dgm:presLayoutVars>
      </dgm:prSet>
      <dgm:spPr/>
      <dgm:t>
        <a:bodyPr/>
        <a:lstStyle/>
        <a:p>
          <a:endParaRPr lang="zh-TW" altLang="en-US"/>
        </a:p>
      </dgm:t>
    </dgm:pt>
    <dgm:pt modelId="{ED8F2774-3ED8-4006-A821-75CDDB969236}" type="pres">
      <dgm:prSet presAssocID="{E92D5352-A4B0-4780-A04D-BCECE21F5570}" presName="rootComposite" presStyleCnt="0"/>
      <dgm:spPr/>
      <dgm:t>
        <a:bodyPr/>
        <a:lstStyle/>
        <a:p>
          <a:endParaRPr lang="zh-TW" altLang="en-US"/>
        </a:p>
      </dgm:t>
    </dgm:pt>
    <dgm:pt modelId="{894E0625-1F94-48AF-BF2D-AB03A83A80C7}" type="pres">
      <dgm:prSet presAssocID="{E92D5352-A4B0-4780-A04D-BCECE21F5570}" presName="rootText" presStyleLbl="node3" presStyleIdx="51" presStyleCnt="5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12903D1-CFD7-4665-89E4-FBA0409117BC}" type="pres">
      <dgm:prSet presAssocID="{E92D5352-A4B0-4780-A04D-BCECE21F5570}" presName="rootConnector" presStyleLbl="node3" presStyleIdx="51" presStyleCnt="52"/>
      <dgm:spPr/>
      <dgm:t>
        <a:bodyPr/>
        <a:lstStyle/>
        <a:p>
          <a:endParaRPr lang="zh-TW" altLang="en-US"/>
        </a:p>
      </dgm:t>
    </dgm:pt>
    <dgm:pt modelId="{3452A770-0087-4811-8EA7-7D8739C5CD62}" type="pres">
      <dgm:prSet presAssocID="{E92D5352-A4B0-4780-A04D-BCECE21F5570}" presName="hierChild4" presStyleCnt="0"/>
      <dgm:spPr/>
      <dgm:t>
        <a:bodyPr/>
        <a:lstStyle/>
        <a:p>
          <a:endParaRPr lang="zh-TW" altLang="en-US"/>
        </a:p>
      </dgm:t>
    </dgm:pt>
    <dgm:pt modelId="{7EDA33D5-C2A0-4FAA-964B-F72C31BC96E8}" type="pres">
      <dgm:prSet presAssocID="{E92D5352-A4B0-4780-A04D-BCECE21F5570}" presName="hierChild5" presStyleCnt="0"/>
      <dgm:spPr/>
      <dgm:t>
        <a:bodyPr/>
        <a:lstStyle/>
        <a:p>
          <a:endParaRPr lang="zh-TW" altLang="en-US"/>
        </a:p>
      </dgm:t>
    </dgm:pt>
    <dgm:pt modelId="{3079C335-7694-4EDD-8BB9-C378A4424896}" type="pres">
      <dgm:prSet presAssocID="{87A96D38-BFC3-40E0-B136-8811C10BD072}" presName="hierChild5" presStyleCnt="0"/>
      <dgm:spPr/>
      <dgm:t>
        <a:bodyPr/>
        <a:lstStyle/>
        <a:p>
          <a:endParaRPr lang="zh-TW" altLang="en-US"/>
        </a:p>
      </dgm:t>
    </dgm:pt>
    <dgm:pt modelId="{5B7042DD-5C22-403D-ACE9-8CD1DCEAD454}" type="pres">
      <dgm:prSet presAssocID="{86EC95CC-60C4-462D-AB96-B27E2D62BAB6}" presName="hierChild3" presStyleCnt="0"/>
      <dgm:spPr/>
      <dgm:t>
        <a:bodyPr/>
        <a:lstStyle/>
        <a:p>
          <a:endParaRPr lang="zh-TW" altLang="en-US"/>
        </a:p>
      </dgm:t>
    </dgm:pt>
  </dgm:ptLst>
  <dgm:cxnLst>
    <dgm:cxn modelId="{6045DD89-5864-4F89-8827-840313A965EF}" type="presOf" srcId="{87A96D38-BFC3-40E0-B136-8811C10BD072}" destId="{ABFAE671-7E90-4847-8525-6C73DD5E8CBB}" srcOrd="0" destOrd="0" presId="urn:microsoft.com/office/officeart/2005/8/layout/orgChart1"/>
    <dgm:cxn modelId="{B4C0A36F-7914-425B-8EB9-B664FCB6FC47}" type="presOf" srcId="{03DEA97C-300E-4B65-B384-B8BE2B18DEAB}" destId="{EFC9E974-69D1-4C94-A5FD-0DAC016034E8}" srcOrd="0" destOrd="0" presId="urn:microsoft.com/office/officeart/2005/8/layout/orgChart1"/>
    <dgm:cxn modelId="{2C05F7FB-FA7B-494E-B5BF-25923E1C799C}" srcId="{893ACD1C-7642-4DF9-B09B-924DF5FEE2A0}" destId="{742DE0F7-DC6A-4059-8482-0047CE2478B0}" srcOrd="6" destOrd="0" parTransId="{991AF91F-B612-476F-8530-A265F11ECD0C}" sibTransId="{ABB7C729-17BB-4A17-917A-B63375A8325B}"/>
    <dgm:cxn modelId="{486BD863-3276-4B1B-AC8F-0008E416BB87}" type="presOf" srcId="{D85DBFAF-96B8-40BD-9156-01E904699EEE}" destId="{23FB0245-55E0-4BE2-9C20-CEC57BB0D5C9}" srcOrd="0" destOrd="0" presId="urn:microsoft.com/office/officeart/2005/8/layout/orgChart1"/>
    <dgm:cxn modelId="{7D7FEB5D-8B16-483F-B1E6-8434675179D3}" type="presOf" srcId="{EB1E9016-22A5-44A4-A052-B94DEDF0E32C}" destId="{1C1CE3BF-622F-4310-A689-20297C5E24E5}" srcOrd="0" destOrd="0" presId="urn:microsoft.com/office/officeart/2005/8/layout/orgChart1"/>
    <dgm:cxn modelId="{676D4D41-A72B-454E-9DC3-2D3F14DE44EC}" srcId="{86EC95CC-60C4-462D-AB96-B27E2D62BAB6}" destId="{87A96D38-BFC3-40E0-B136-8811C10BD072}" srcOrd="9" destOrd="0" parTransId="{F25B41D8-949D-4194-A0E9-FEA32EC6FF8F}" sibTransId="{FE5688B7-F7B8-471D-8234-E5CAC20267C7}"/>
    <dgm:cxn modelId="{3F1250EC-8270-4DA0-9E84-33FEFBF31EE6}" type="presOf" srcId="{F25B41D8-949D-4194-A0E9-FEA32EC6FF8F}" destId="{D8269A77-8EAB-438A-853E-FFD6F57762EF}" srcOrd="0" destOrd="0" presId="urn:microsoft.com/office/officeart/2005/8/layout/orgChart1"/>
    <dgm:cxn modelId="{8B98A36D-82D5-4913-84D0-F82F994DE643}" type="presOf" srcId="{F0196BA2-BA6C-46BD-9B41-E9877C1BD994}" destId="{20F84A01-0C7C-4A75-A979-BC4C0E8AF985}" srcOrd="0" destOrd="0" presId="urn:microsoft.com/office/officeart/2005/8/layout/orgChart1"/>
    <dgm:cxn modelId="{30D884D9-6829-4D1A-976C-9B1B697A3312}" type="presOf" srcId="{5E0CD3AD-9E78-40FD-AA9D-55FF336E0EE5}" destId="{5DF50528-C867-404E-A079-02C6189B321E}" srcOrd="0" destOrd="0" presId="urn:microsoft.com/office/officeart/2005/8/layout/orgChart1"/>
    <dgm:cxn modelId="{0CDAF52D-86FF-4850-81C9-DCDA09CBD580}" type="presOf" srcId="{5E0CD3AD-9E78-40FD-AA9D-55FF336E0EE5}" destId="{1000AB84-998D-4234-8F65-728C2B51DF72}" srcOrd="1" destOrd="0" presId="urn:microsoft.com/office/officeart/2005/8/layout/orgChart1"/>
    <dgm:cxn modelId="{FD079326-4169-49F4-87D0-E40E15634A57}" type="presOf" srcId="{17EEBC1C-9577-455F-AE66-8317368C5FB9}" destId="{4C4F6A84-E6E0-483E-8E70-9123D2302AA0}" srcOrd="1" destOrd="0" presId="urn:microsoft.com/office/officeart/2005/8/layout/orgChart1"/>
    <dgm:cxn modelId="{CCE7FE1C-3997-405A-82BA-24B5AFB7DD15}" type="presOf" srcId="{C73D02CC-1B52-4FA0-A933-5CA76AB2A224}" destId="{413A9128-7363-4325-B11E-8E15D3FAFD84}" srcOrd="1" destOrd="0" presId="urn:microsoft.com/office/officeart/2005/8/layout/orgChart1"/>
    <dgm:cxn modelId="{F3E55AD1-1A29-4764-9BB4-346D15BC38C1}" srcId="{5E0CD3AD-9E78-40FD-AA9D-55FF336E0EE5}" destId="{C73D02CC-1B52-4FA0-A933-5CA76AB2A224}" srcOrd="0" destOrd="0" parTransId="{86F9EDDB-E3C6-4653-A3E8-81F326A0FB49}" sibTransId="{8356D70C-B372-4ABB-AB1B-4B2DD1E99AEC}"/>
    <dgm:cxn modelId="{D4A47A37-44A2-462E-BA50-2150C8FD6522}" srcId="{86E70060-23CF-4098-B8F1-B6035D3F7E06}" destId="{EF971B11-91DD-4535-8873-026FA661E5E2}" srcOrd="1" destOrd="0" parTransId="{D9419D40-D633-4852-B569-16B9D2F41727}" sibTransId="{B7D6B75D-7837-4AFA-9EAD-6C7CA8EC74C4}"/>
    <dgm:cxn modelId="{EF5BEE41-5C5A-488F-842B-1D4FC4856592}" type="presOf" srcId="{2F289267-2DAD-4CEA-8DCD-D585F9A5EE51}" destId="{7EC22456-26E5-4C23-A77B-6B040476B148}" srcOrd="1" destOrd="0" presId="urn:microsoft.com/office/officeart/2005/8/layout/orgChart1"/>
    <dgm:cxn modelId="{0C5F02AF-18C5-43DA-92FF-31134958054D}" type="presOf" srcId="{C8E2E2D9-6893-4A2E-B6C7-6FFD3370EFE5}" destId="{C30996D4-0D0C-4AFE-A6EF-602807255D7C}" srcOrd="0" destOrd="0" presId="urn:microsoft.com/office/officeart/2005/8/layout/orgChart1"/>
    <dgm:cxn modelId="{E0EEE90E-51AF-45D1-B8CE-E0D03D0E76D5}" type="presOf" srcId="{1E371A99-75F7-4CCD-AE39-0AEB1BC90DD7}" destId="{0B69B700-C0FD-44F6-B22D-F4F0DDF6DC89}" srcOrd="1" destOrd="0" presId="urn:microsoft.com/office/officeart/2005/8/layout/orgChart1"/>
    <dgm:cxn modelId="{B6184ACA-5E7B-4F4E-9B28-A1AE5C619972}" type="presOf" srcId="{01CC8CF5-6C90-44D8-BDB6-09DB1266B2FD}" destId="{8D932203-7E61-4182-99DA-4072993628D9}" srcOrd="0" destOrd="0" presId="urn:microsoft.com/office/officeart/2005/8/layout/orgChart1"/>
    <dgm:cxn modelId="{37463DC9-C5E5-46ED-A9F6-15BCBB25B33D}" type="presOf" srcId="{D67E1CA2-FD8F-41CA-93B2-4A1B5C63F866}" destId="{E0CF4954-B555-4F45-8E05-826C3077009B}" srcOrd="0" destOrd="0" presId="urn:microsoft.com/office/officeart/2005/8/layout/orgChart1"/>
    <dgm:cxn modelId="{096A7BC1-4C2F-4E65-A138-87A16F31BA78}" type="presOf" srcId="{86EC95CC-60C4-462D-AB96-B27E2D62BAB6}" destId="{7D831FDD-64AE-4091-B29B-F4E5B6CC7D96}" srcOrd="1" destOrd="0" presId="urn:microsoft.com/office/officeart/2005/8/layout/orgChart1"/>
    <dgm:cxn modelId="{B58CE02D-4E0E-4D7B-A4F0-7DF634CC02E8}" type="presOf" srcId="{C671E3E1-16C7-425B-B855-88EEBC884085}" destId="{31057470-405E-484A-B72D-9E09E4903E5B}" srcOrd="0" destOrd="0" presId="urn:microsoft.com/office/officeart/2005/8/layout/orgChart1"/>
    <dgm:cxn modelId="{81B37007-CCF6-499D-B52B-3941B0D00CD8}" type="presOf" srcId="{EF971B11-91DD-4535-8873-026FA661E5E2}" destId="{C67987D1-596F-49BC-9A1C-1EED46D4A00F}" srcOrd="1" destOrd="0" presId="urn:microsoft.com/office/officeart/2005/8/layout/orgChart1"/>
    <dgm:cxn modelId="{0C8893FE-88CD-4623-B305-90E11095077E}" type="presOf" srcId="{86E70060-23CF-4098-B8F1-B6035D3F7E06}" destId="{E6B2A294-6EBA-45CA-B31F-520D8C1994A4}" srcOrd="0" destOrd="0" presId="urn:microsoft.com/office/officeart/2005/8/layout/orgChart1"/>
    <dgm:cxn modelId="{73937572-C81B-4600-95E8-5D28D583A201}" type="presOf" srcId="{991AF91F-B612-476F-8530-A265F11ECD0C}" destId="{F0DBAA35-9BB8-4BA6-94A7-9BF47B7706ED}" srcOrd="0" destOrd="0" presId="urn:microsoft.com/office/officeart/2005/8/layout/orgChart1"/>
    <dgm:cxn modelId="{E1E1B2B4-DE69-4694-8CAF-9EBC701F21BD}" srcId="{61185EEE-4AC9-447B-824B-EB30C583384F}" destId="{783AA846-A26F-4E1D-94B4-935041B7696B}" srcOrd="5" destOrd="0" parTransId="{9192CED2-FAD5-4965-B1E6-395E22E1DDEA}" sibTransId="{F45B1AE3-801B-46E0-89FE-631582746D5A}"/>
    <dgm:cxn modelId="{55F88103-3732-4165-ACC6-242D9026CD12}" type="presOf" srcId="{61185EEE-4AC9-447B-824B-EB30C583384F}" destId="{80F68BBE-136D-46C3-9682-60ED9D2CAB8E}" srcOrd="0" destOrd="0" presId="urn:microsoft.com/office/officeart/2005/8/layout/orgChart1"/>
    <dgm:cxn modelId="{EB293782-008D-45C0-94C0-A36AFA2699A7}" type="presOf" srcId="{76BA6B3F-0313-4C71-8AFE-8F6618AC8D1C}" destId="{22B45D42-9D9E-4433-9C5A-29AE5064B559}" srcOrd="0" destOrd="0" presId="urn:microsoft.com/office/officeart/2005/8/layout/orgChart1"/>
    <dgm:cxn modelId="{3D863361-0E78-4B3F-BD4F-7D722597436C}" type="presOf" srcId="{6A797297-36A9-4A09-A5EF-77817C07052F}" destId="{F65998A1-7209-48E9-863C-AAF28B4B8293}" srcOrd="1" destOrd="0" presId="urn:microsoft.com/office/officeart/2005/8/layout/orgChart1"/>
    <dgm:cxn modelId="{BE3E0EA8-A41F-4A0C-A213-7F1850213D8E}" type="presOf" srcId="{AA908415-991A-40E7-9563-46B19A5BD4E7}" destId="{09617666-3BEE-4290-870B-E7A1D90643C9}" srcOrd="1" destOrd="0" presId="urn:microsoft.com/office/officeart/2005/8/layout/orgChart1"/>
    <dgm:cxn modelId="{DE9F3486-3014-42C0-8880-6A6141C29C63}" srcId="{61185EEE-4AC9-447B-824B-EB30C583384F}" destId="{53154373-542B-45E1-8E5B-A1D56AE8174F}" srcOrd="6" destOrd="0" parTransId="{6324477C-CF7F-4A3E-86BC-058440424D5D}" sibTransId="{1B99938C-181E-4C66-BCD4-BCE500A78B86}"/>
    <dgm:cxn modelId="{65F91257-974E-4264-A70E-BD8B7B14D301}" type="presOf" srcId="{EB1E9016-22A5-44A4-A052-B94DEDF0E32C}" destId="{FD3D8D6C-2737-46D8-8A06-3A69A72CC9C4}" srcOrd="1" destOrd="0" presId="urn:microsoft.com/office/officeart/2005/8/layout/orgChart1"/>
    <dgm:cxn modelId="{885C4FEC-08CF-4BE1-9545-BA743C93FB42}" srcId="{86E70060-23CF-4098-B8F1-B6035D3F7E06}" destId="{401A4A68-31AF-4FCF-90E5-9BBF59EE20E7}" srcOrd="8" destOrd="0" parTransId="{D94E584D-75ED-4A6B-AB70-877687962370}" sibTransId="{C3D7EBC2-D933-4703-9A76-352164C124D8}"/>
    <dgm:cxn modelId="{8827D93B-821C-4C03-BA20-38AAFF808658}" type="presOf" srcId="{67B4A133-DA10-4D5D-91E6-8BDCBF6F4D0D}" destId="{23794113-0664-4691-8CB7-E61359ACC5A3}" srcOrd="0" destOrd="0" presId="urn:microsoft.com/office/officeart/2005/8/layout/orgChart1"/>
    <dgm:cxn modelId="{D096A625-0A8E-42B4-95B2-13F1B41E196E}" type="presOf" srcId="{58EE468F-2914-484B-9CCB-213BAC208180}" destId="{B6F3BB2F-51BB-4B31-814E-FBCA1BA602E7}" srcOrd="0" destOrd="0" presId="urn:microsoft.com/office/officeart/2005/8/layout/orgChart1"/>
    <dgm:cxn modelId="{AA2D4D31-2426-490A-846C-C0DBDF9731FA}" srcId="{80E3D450-9363-4151-A421-3764A6153304}" destId="{C8E2E2D9-6893-4A2E-B6C7-6FFD3370EFE5}" srcOrd="2" destOrd="0" parTransId="{E8921B30-9E9C-42C6-B8F2-A259F17ACAB0}" sibTransId="{0829EC77-3450-4753-A980-AC71E12ED711}"/>
    <dgm:cxn modelId="{D9F0B6B4-4E8D-4968-B422-5420CB34BB91}" srcId="{E0E7B961-6463-4ECE-9BB1-671727B60665}" destId="{D67E1CA2-FD8F-41CA-93B2-4A1B5C63F866}" srcOrd="5" destOrd="0" parTransId="{FA1968EE-C127-4EFE-A576-7596CC463774}" sibTransId="{02BE8E99-C3F8-47A6-87CF-EA1A07D4C905}"/>
    <dgm:cxn modelId="{5F1C4802-E443-4276-9CD3-D797DAF70EA3}" type="presOf" srcId="{547BE596-6A6C-4374-8E05-F4E36A561C5F}" destId="{CE8A6421-68DC-414E-935D-00C4B5B7DB0A}" srcOrd="1" destOrd="0" presId="urn:microsoft.com/office/officeart/2005/8/layout/orgChart1"/>
    <dgm:cxn modelId="{FDEB2FA4-8009-49A3-9BEB-8EAB0AC17F28}" type="presOf" srcId="{48748652-72AB-4B19-8A5A-E1CEDF12B3CC}" destId="{57EA91AE-C0E5-4D11-B41A-923725862C30}" srcOrd="0" destOrd="0" presId="urn:microsoft.com/office/officeart/2005/8/layout/orgChart1"/>
    <dgm:cxn modelId="{C0B6BF38-2E79-4723-9439-2A88F46E5545}" type="presOf" srcId="{2CC7CAA4-9998-44FE-B280-3398CD0B7853}" destId="{D8C5FC54-CD96-4971-A880-4A6F96AFCC89}" srcOrd="0" destOrd="0" presId="urn:microsoft.com/office/officeart/2005/8/layout/orgChart1"/>
    <dgm:cxn modelId="{BEA1ED08-B262-4EEA-A102-AD19F2900889}" type="presOf" srcId="{0C2F6253-98E4-4AFD-BF16-17C29E581E98}" destId="{30F9CAA0-D72B-46C9-9829-2A21106A88C3}" srcOrd="0" destOrd="0" presId="urn:microsoft.com/office/officeart/2005/8/layout/orgChart1"/>
    <dgm:cxn modelId="{2F1ECFC7-73B5-49A2-824F-22DD24C61DF1}" type="presOf" srcId="{547BE596-6A6C-4374-8E05-F4E36A561C5F}" destId="{40EAA83C-9389-40C3-AE9F-8E778CD3DBB5}" srcOrd="0" destOrd="0" presId="urn:microsoft.com/office/officeart/2005/8/layout/orgChart1"/>
    <dgm:cxn modelId="{E31F507D-98FD-43DD-9C49-B10912E56F74}" srcId="{61185EEE-4AC9-447B-824B-EB30C583384F}" destId="{6DAB55F4-94E6-4120-B006-43E0BE60E009}" srcOrd="0" destOrd="0" parTransId="{8648514C-4399-48F6-A502-84C5D2580CDE}" sibTransId="{36613939-E91A-4EFB-AFE2-776A7F13BE42}"/>
    <dgm:cxn modelId="{23E460A6-A4E4-4292-96B6-560C5ACD1E18}" type="presOf" srcId="{48748652-72AB-4B19-8A5A-E1CEDF12B3CC}" destId="{F3F0EBB8-383E-42C3-A55F-D76F1A54BA72}" srcOrd="1" destOrd="0" presId="urn:microsoft.com/office/officeart/2005/8/layout/orgChart1"/>
    <dgm:cxn modelId="{268DD562-9C52-41A4-8487-2EF0C37E6020}" type="presOf" srcId="{2F56E3ED-9759-45AC-86C8-3257A367DDA2}" destId="{F947A204-A97F-4F49-8AAA-C6B986D6F3E5}" srcOrd="1" destOrd="0" presId="urn:microsoft.com/office/officeart/2005/8/layout/orgChart1"/>
    <dgm:cxn modelId="{9855C413-5BB9-4D38-9E39-F2C8299B6BBB}" type="presOf" srcId="{ED708FBA-E33E-4313-A722-3623871625D2}" destId="{846E09DF-746B-4F14-BB93-BEDA277CCF90}" srcOrd="0" destOrd="0" presId="urn:microsoft.com/office/officeart/2005/8/layout/orgChart1"/>
    <dgm:cxn modelId="{6994B529-D655-48E9-B31E-0B47C8EBDFD2}" type="presOf" srcId="{F74C99AD-7816-4FE7-9D00-1A2AEF495B40}" destId="{1C2DB0CC-FC7A-4F61-8263-B7A1ECD16B23}" srcOrd="0" destOrd="0" presId="urn:microsoft.com/office/officeart/2005/8/layout/orgChart1"/>
    <dgm:cxn modelId="{5455ED52-47B9-4940-8E58-F593E5BC76F5}" srcId="{86EC95CC-60C4-462D-AB96-B27E2D62BAB6}" destId="{5E0CD3AD-9E78-40FD-AA9D-55FF336E0EE5}" srcOrd="8" destOrd="0" parTransId="{731CDB79-13AC-4A65-B8A1-9BA85CB8A0E8}" sibTransId="{A202DD5E-3BDE-469C-8E82-63C7C5CF7C66}"/>
    <dgm:cxn modelId="{B4562E6F-85B2-4807-8067-455BAD27E53B}" srcId="{86E70060-23CF-4098-B8F1-B6035D3F7E06}" destId="{17EEBC1C-9577-455F-AE66-8317368C5FB9}" srcOrd="5" destOrd="0" parTransId="{0294739F-3546-46A5-AAFD-38F112F5C352}" sibTransId="{05A1D612-CEAA-445C-A063-0409C67D4DD8}"/>
    <dgm:cxn modelId="{C964B4CE-9E8F-477E-9D36-22F502006CD8}" srcId="{86E70060-23CF-4098-B8F1-B6035D3F7E06}" destId="{30C90243-84BF-4FBC-8DA4-C35AC490FB34}" srcOrd="6" destOrd="0" parTransId="{ED708FBA-E33E-4313-A722-3623871625D2}" sibTransId="{574109E8-2F82-4818-B964-2CC5BAD1C5F2}"/>
    <dgm:cxn modelId="{7FBAC88E-3E9F-4695-BB3E-EC920B24FF38}" type="presOf" srcId="{E761449F-C706-4C93-A9CA-8700FE8DDCB0}" destId="{54E859A3-1CB6-459D-8606-B03E0B35A514}" srcOrd="0" destOrd="0" presId="urn:microsoft.com/office/officeart/2005/8/layout/orgChart1"/>
    <dgm:cxn modelId="{176E1A92-75E1-4C66-B1DF-88A63F220A90}" srcId="{A9CAAC28-2504-4117-B617-EA44E62E0B52}" destId="{48748652-72AB-4B19-8A5A-E1CEDF12B3CC}" srcOrd="2" destOrd="0" parTransId="{7F986DB5-696F-42A0-BD3D-8C38491CD9A5}" sibTransId="{C8854099-BB61-4357-BCDD-5967905B0ADF}"/>
    <dgm:cxn modelId="{BD4ECF65-6DC8-4472-B50B-CC26BF459DCE}" type="presOf" srcId="{EE29FB43-78DB-47AF-87E1-EB0DE9B03C34}" destId="{5969AED4-A36C-460D-B8CA-ED052A854F8B}" srcOrd="1" destOrd="0" presId="urn:microsoft.com/office/officeart/2005/8/layout/orgChart1"/>
    <dgm:cxn modelId="{7233A8D1-2472-403C-BA01-BE340BDD28FA}" srcId="{86EC95CC-60C4-462D-AB96-B27E2D62BAB6}" destId="{2F56E3ED-9759-45AC-86C8-3257A367DDA2}" srcOrd="5" destOrd="0" parTransId="{C59ED956-F614-4AE8-A759-F6AE0B89C102}" sibTransId="{51A62A1F-9A2A-4D18-8130-1C140A8224F2}"/>
    <dgm:cxn modelId="{D434A1E3-7F4C-48CF-AFA8-71045BF10AB7}" type="presOf" srcId="{60BB0865-9C34-40CE-88D7-86D00CE451D0}" destId="{5327BC5F-4963-40F3-A102-70F429C96937}" srcOrd="0" destOrd="0" presId="urn:microsoft.com/office/officeart/2005/8/layout/orgChart1"/>
    <dgm:cxn modelId="{94D04A02-B8DF-4820-8684-6F4D543CFAA8}" type="presOf" srcId="{17EEBC1C-9577-455F-AE66-8317368C5FB9}" destId="{CA7F2EFE-3318-4153-81D9-AAFDEA239BE6}" srcOrd="0" destOrd="0" presId="urn:microsoft.com/office/officeart/2005/8/layout/orgChart1"/>
    <dgm:cxn modelId="{F5135E9B-6DFD-4B0A-99D2-57F7E70BF442}" type="presOf" srcId="{E989D80E-0E10-47E5-8E44-2F174F44B0EB}" destId="{FB431025-0EA7-452C-AA5F-31D785762FB1}" srcOrd="1" destOrd="0" presId="urn:microsoft.com/office/officeart/2005/8/layout/orgChart1"/>
    <dgm:cxn modelId="{147B9EAA-D220-420E-BD49-F7010D043A23}" srcId="{86EC95CC-60C4-462D-AB96-B27E2D62BAB6}" destId="{893ACD1C-7642-4DF9-B09B-924DF5FEE2A0}" srcOrd="1" destOrd="0" parTransId="{B77E166B-EBD0-4482-9EB6-5034E9ADFC77}" sibTransId="{72242640-E3F0-4832-8B6E-5B3EA7DB2708}"/>
    <dgm:cxn modelId="{FAD27197-D1B2-49C7-8922-24748F6F4977}" type="presOf" srcId="{8E3422B1-A943-4847-8C29-9E43A0424C9C}" destId="{6427F927-C40A-48C3-BABF-4833BBC77564}" srcOrd="1" destOrd="0" presId="urn:microsoft.com/office/officeart/2005/8/layout/orgChart1"/>
    <dgm:cxn modelId="{FE71120F-46F9-41E7-ACB4-0785BD3FBD7D}" srcId="{80E3D450-9363-4151-A421-3764A6153304}" destId="{AAED9E3E-244D-457F-A0D3-53A73B58D209}" srcOrd="0" destOrd="0" parTransId="{D85DBFAF-96B8-40BD-9156-01E904699EEE}" sibTransId="{91CCC2AC-EBA9-4761-AAA5-3FEF989A8FA0}"/>
    <dgm:cxn modelId="{65E2EA4E-21B4-446A-ABAE-6FFBABC028BC}" type="presOf" srcId="{7B5A28F1-D340-44F8-A174-5A7FE06F7DE0}" destId="{8B16BA8A-AC9B-4AEA-ADE2-91FAB1B48C7D}" srcOrd="0" destOrd="0" presId="urn:microsoft.com/office/officeart/2005/8/layout/orgChart1"/>
    <dgm:cxn modelId="{F72A8FF6-F97C-4460-9D89-003350CC25E8}" type="presOf" srcId="{C59ED956-F614-4AE8-A759-F6AE0B89C102}" destId="{F7D96DE4-886D-4878-8718-AA31A45A083C}" srcOrd="0" destOrd="0" presId="urn:microsoft.com/office/officeart/2005/8/layout/orgChart1"/>
    <dgm:cxn modelId="{5C663A4B-62D2-49B5-91AE-0543B4B6F1A6}" type="presOf" srcId="{86F9EDDB-E3C6-4653-A3E8-81F326A0FB49}" destId="{7B60AE75-A1BC-4575-874D-AD04C5B265FD}" srcOrd="0" destOrd="0" presId="urn:microsoft.com/office/officeart/2005/8/layout/orgChart1"/>
    <dgm:cxn modelId="{7641070B-5E27-4EC5-A246-D8C1F0756B1C}" srcId="{893ACD1C-7642-4DF9-B09B-924DF5FEE2A0}" destId="{982DB3A1-C766-48CE-B701-4D45332FF6C6}" srcOrd="3" destOrd="0" parTransId="{5ECFA0B3-C2F8-4B2F-85C3-B44542A70999}" sibTransId="{7BB36A3F-7A4E-4FA8-8513-ECB689F6DB75}"/>
    <dgm:cxn modelId="{F1B78241-D25D-4BD8-BA28-02C4F221C017}" type="presOf" srcId="{D7BE770C-7017-4BF8-8D93-38639A190AE4}" destId="{A4C8AE6B-68C2-4E66-886E-ABF5E7D5C508}" srcOrd="1" destOrd="0" presId="urn:microsoft.com/office/officeart/2005/8/layout/orgChart1"/>
    <dgm:cxn modelId="{3A3FF9F8-9A97-45FB-916D-018F8C49CADE}" srcId="{5E0CD3AD-9E78-40FD-AA9D-55FF336E0EE5}" destId="{D7BE770C-7017-4BF8-8D93-38639A190AE4}" srcOrd="1" destOrd="0" parTransId="{4EE3CAC2-5D3E-4CBA-A019-3AE93ED51B27}" sibTransId="{0E92C32D-5DB2-4FD7-B470-5B17CD5732F8}"/>
    <dgm:cxn modelId="{366CEC29-9AB7-466F-A0D5-997317CDCDB7}" type="presOf" srcId="{C9BB1B9F-702A-46AC-919C-A405A6BFB8B3}" destId="{3EA7A72A-185D-44D0-8775-5BDF1A3D600D}" srcOrd="0" destOrd="0" presId="urn:microsoft.com/office/officeart/2005/8/layout/orgChart1"/>
    <dgm:cxn modelId="{C63E35AF-5DB6-4125-A46D-E76862461AFE}" type="presOf" srcId="{80231E24-5875-4FB9-B4FC-3F440E848854}" destId="{21DB87A9-409D-42DC-AF52-30CF86A46B1B}" srcOrd="1" destOrd="0" presId="urn:microsoft.com/office/officeart/2005/8/layout/orgChart1"/>
    <dgm:cxn modelId="{F25FF786-1A34-49CE-AF54-AD4853AD2C98}" type="presOf" srcId="{65FA037C-2B52-4121-B982-CE7803C672AE}" destId="{9637C46C-44B9-4CF1-91D5-E251A88F73A0}" srcOrd="0" destOrd="0" presId="urn:microsoft.com/office/officeart/2005/8/layout/orgChart1"/>
    <dgm:cxn modelId="{7CE03BE4-30BC-40C1-8C93-2D1D60D983E4}" type="presOf" srcId="{7C00F3B9-EE0E-4E3A-96A0-006CC36A473F}" destId="{78D741BF-502F-407C-A21C-270E69AD3566}" srcOrd="0" destOrd="0" presId="urn:microsoft.com/office/officeart/2005/8/layout/orgChart1"/>
    <dgm:cxn modelId="{0282BD10-40D2-48F0-97E4-0342CF34C0B7}" srcId="{86EC95CC-60C4-462D-AB96-B27E2D62BAB6}" destId="{A9CAAC28-2504-4117-B617-EA44E62E0B52}" srcOrd="4" destOrd="0" parTransId="{D307323E-2972-4FA4-B00E-03FA14410195}" sibTransId="{51AE047B-2E6D-48F1-8820-6D8063F704D7}"/>
    <dgm:cxn modelId="{AB625B9E-2F52-4819-9164-5A429DC1E7F8}" type="presOf" srcId="{A079AC65-5E14-4100-B367-D350B2EFA5C6}" destId="{6C53475E-9F9F-494B-B542-C00C6695F012}" srcOrd="1" destOrd="0" presId="urn:microsoft.com/office/officeart/2005/8/layout/orgChart1"/>
    <dgm:cxn modelId="{EED47525-73FA-4C20-AE05-ACFD6F851ADB}" type="presOf" srcId="{2F289267-2DAD-4CEA-8DCD-D585F9A5EE51}" destId="{27F0F91D-A1DA-4B5B-8656-2AB0DD83D30A}" srcOrd="0" destOrd="0" presId="urn:microsoft.com/office/officeart/2005/8/layout/orgChart1"/>
    <dgm:cxn modelId="{77901B6A-B180-41F4-BC79-6B950DE47F78}" type="presOf" srcId="{AAED9E3E-244D-457F-A0D3-53A73B58D209}" destId="{979B3442-5F2B-4DD5-B27D-24A500976330}" srcOrd="0" destOrd="0" presId="urn:microsoft.com/office/officeart/2005/8/layout/orgChart1"/>
    <dgm:cxn modelId="{318FDA81-3409-4647-BD58-1E47CCFD4AFA}" type="presOf" srcId="{D94E584D-75ED-4A6B-AB70-877687962370}" destId="{0E5764E1-E16C-4BB5-98DA-48746356C5C3}" srcOrd="0" destOrd="0" presId="urn:microsoft.com/office/officeart/2005/8/layout/orgChart1"/>
    <dgm:cxn modelId="{6AD8F702-CE0F-4099-BD44-2F2D3653A227}" type="presOf" srcId="{80231E24-5875-4FB9-B4FC-3F440E848854}" destId="{A13514D0-4CDF-4332-8BE9-C06055D2ED48}" srcOrd="0" destOrd="0" presId="urn:microsoft.com/office/officeart/2005/8/layout/orgChart1"/>
    <dgm:cxn modelId="{86F8D75C-3A79-446E-909D-990F116DCA6C}" type="presOf" srcId="{AAED9E3E-244D-457F-A0D3-53A73B58D209}" destId="{8F9241CC-B020-48E6-9F44-A889A37B3FD7}" srcOrd="1" destOrd="0" presId="urn:microsoft.com/office/officeart/2005/8/layout/orgChart1"/>
    <dgm:cxn modelId="{6CC96644-E4FA-4C4D-8785-8C1DF4025489}" type="presOf" srcId="{D307323E-2972-4FA4-B00E-03FA14410195}" destId="{8EAA011F-5F44-4138-BE92-D252D7ACD686}" srcOrd="0" destOrd="0" presId="urn:microsoft.com/office/officeart/2005/8/layout/orgChart1"/>
    <dgm:cxn modelId="{BCF32A17-7F50-40E0-B8C6-3EEE9E9D3FB4}" type="presOf" srcId="{427277C3-8974-4578-9F12-34ED8697C653}" destId="{0F003B7D-ADE7-4DA3-9E38-96539F406781}" srcOrd="0" destOrd="0" presId="urn:microsoft.com/office/officeart/2005/8/layout/orgChart1"/>
    <dgm:cxn modelId="{F38DB332-EE80-4D58-A8AA-9BB7EBCEA328}" srcId="{61185EEE-4AC9-447B-824B-EB30C583384F}" destId="{2F289267-2DAD-4CEA-8DCD-D585F9A5EE51}" srcOrd="9" destOrd="0" parTransId="{92D467A1-7C51-4775-9F64-EA144373838C}" sibTransId="{D140EA12-5157-4B22-ABAC-EDEAF136162F}"/>
    <dgm:cxn modelId="{C2781EB8-6F9E-4714-B468-6A10DF9D2DFF}" type="presOf" srcId="{0C2F6253-98E4-4AFD-BF16-17C29E581E98}" destId="{D6D91C03-F0FB-4DFA-84BA-0F121F41553A}" srcOrd="1" destOrd="0" presId="urn:microsoft.com/office/officeart/2005/8/layout/orgChart1"/>
    <dgm:cxn modelId="{0F46CBE6-B240-4E1E-9203-83FC03C46976}" srcId="{61185EEE-4AC9-447B-824B-EB30C583384F}" destId="{E761449F-C706-4C93-A9CA-8700FE8DDCB0}" srcOrd="2" destOrd="0" parTransId="{11D8C533-9226-4902-B523-618E7816FBA9}" sibTransId="{BCDB9686-B37E-4368-B28D-8EE81C206EE5}"/>
    <dgm:cxn modelId="{6AEACB28-0366-4147-89F4-B8BBBEF9BB8E}" type="presOf" srcId="{E8921B30-9E9C-42C6-B8F2-A259F17ACAB0}" destId="{98E16B7A-52DC-4D13-B9F1-C001E62769CD}" srcOrd="0" destOrd="0" presId="urn:microsoft.com/office/officeart/2005/8/layout/orgChart1"/>
    <dgm:cxn modelId="{92ABEA5D-BF8A-4FC7-B9C7-8554CC623A40}" type="presOf" srcId="{2147BB60-7102-4428-A3CF-15795EC7C618}" destId="{E3FD69A7-58EB-4C9B-B70E-A79B1C32B979}" srcOrd="0" destOrd="0" presId="urn:microsoft.com/office/officeart/2005/8/layout/orgChart1"/>
    <dgm:cxn modelId="{8DCBBBA2-FF1B-447A-8C12-AFF85592F83F}" srcId="{86E70060-23CF-4098-B8F1-B6035D3F7E06}" destId="{D29743E3-8205-4DC5-B1DD-E9AB9E5D5B3F}" srcOrd="3" destOrd="0" parTransId="{86FDE3D3-513E-4B4F-9692-1B3F2E7DF90D}" sibTransId="{DEDFE13D-8811-4D1C-8D0B-C575942C04C6}"/>
    <dgm:cxn modelId="{799E341B-D662-41F1-8182-09954F2B75B1}" srcId="{86E70060-23CF-4098-B8F1-B6035D3F7E06}" destId="{7BAC222B-F4BD-400C-A274-452EAD8ADA54}" srcOrd="2" destOrd="0" parTransId="{A2D15ABC-E95F-499D-A820-74E9D769A08A}" sibTransId="{4F7FA421-5644-422F-BF06-2B68F2C93890}"/>
    <dgm:cxn modelId="{16D4D34B-C556-4E26-AA31-F04FDE7D6040}" type="presOf" srcId="{B559BC3B-5ADC-4092-8C7A-901B725B2AF0}" destId="{69DC9CB0-8C19-4369-BB2C-189548F149CD}" srcOrd="1" destOrd="0" presId="urn:microsoft.com/office/officeart/2005/8/layout/orgChart1"/>
    <dgm:cxn modelId="{FABCB37A-B5CD-4F87-BEE6-022D7D6537FF}" type="presOf" srcId="{783AA846-A26F-4E1D-94B4-935041B7696B}" destId="{6FA2A3A9-02A1-4BF3-96BA-94D0C47A15A5}" srcOrd="0" destOrd="0" presId="urn:microsoft.com/office/officeart/2005/8/layout/orgChart1"/>
    <dgm:cxn modelId="{970204F1-179C-4612-8B9F-A5A294C4F474}" type="presOf" srcId="{E4446FAE-C371-4C08-A93F-09C07E032553}" destId="{7D43DCD3-C89B-4B87-804F-54855FF7B556}" srcOrd="0" destOrd="0" presId="urn:microsoft.com/office/officeart/2005/8/layout/orgChart1"/>
    <dgm:cxn modelId="{C4522449-8E6C-4518-ADC4-89F124861BF8}" type="presOf" srcId="{62B72069-C6D1-422E-B486-E259C2D44927}" destId="{92A4D214-671C-4EFC-86CB-41C034BC019A}" srcOrd="0" destOrd="0" presId="urn:microsoft.com/office/officeart/2005/8/layout/orgChart1"/>
    <dgm:cxn modelId="{9E512989-EBC3-4D6F-B594-22634861A4D4}" type="presOf" srcId="{80E3D450-9363-4151-A421-3764A6153304}" destId="{F459DB49-B3B1-4463-B02A-3BE640F307EB}" srcOrd="1" destOrd="0" presId="urn:microsoft.com/office/officeart/2005/8/layout/orgChart1"/>
    <dgm:cxn modelId="{32121094-5AD7-49A0-BCC9-252178C7EB8E}" type="presOf" srcId="{683BA7B0-CE84-4E52-875E-B284F254F284}" destId="{807F637A-1FB5-41B5-902F-7BBD3B9FD2D7}" srcOrd="1" destOrd="0" presId="urn:microsoft.com/office/officeart/2005/8/layout/orgChart1"/>
    <dgm:cxn modelId="{8DD1DFE8-1F2A-4ED9-A532-A254BF0EEC8F}" type="presOf" srcId="{43C1309E-2508-4439-8BF2-6976A7A3EB6B}" destId="{14E3C106-E8A2-431F-8191-F67DD4E29873}" srcOrd="0" destOrd="0" presId="urn:microsoft.com/office/officeart/2005/8/layout/orgChart1"/>
    <dgm:cxn modelId="{8851CEE1-DA1B-4C7C-B284-37D8D913CB08}" type="presOf" srcId="{7C958712-FCEE-4D3B-BC1D-FEE6DB34EFFF}" destId="{4038FCBA-E7B1-405C-A93C-DDF557A6B2D5}" srcOrd="0" destOrd="0" presId="urn:microsoft.com/office/officeart/2005/8/layout/orgChart1"/>
    <dgm:cxn modelId="{0BBD54A8-5FE6-4A50-86D4-C540039C4117}" type="presOf" srcId="{D67E1CA2-FD8F-41CA-93B2-4A1B5C63F866}" destId="{A1D27D18-50F5-4B31-B7CF-69994C08AB0F}" srcOrd="1" destOrd="0" presId="urn:microsoft.com/office/officeart/2005/8/layout/orgChart1"/>
    <dgm:cxn modelId="{C57C01EF-07F6-483F-817F-4F98D52194BD}" type="presOf" srcId="{50A475D9-071C-4C83-8C3D-77BA2E001DEB}" destId="{44B969BC-5CC2-4A92-BE03-BA0E05DC58A2}" srcOrd="0" destOrd="0" presId="urn:microsoft.com/office/officeart/2005/8/layout/orgChart1"/>
    <dgm:cxn modelId="{B007A4FB-594B-44CA-AA28-0C1A69FF99B8}" type="presOf" srcId="{DFDA54D1-8228-4006-9976-3BCB00D41A6A}" destId="{ED6E536E-23F1-4E19-8BEA-706D1430536D}" srcOrd="1" destOrd="0" presId="urn:microsoft.com/office/officeart/2005/8/layout/orgChart1"/>
    <dgm:cxn modelId="{539ADA60-F32A-46C1-AA18-3CBB1907EBBB}" type="presOf" srcId="{F74C99AD-7816-4FE7-9D00-1A2AEF495B40}" destId="{D266E2D7-50F8-4DAE-9CE0-9AE919185A96}" srcOrd="1" destOrd="0" presId="urn:microsoft.com/office/officeart/2005/8/layout/orgChart1"/>
    <dgm:cxn modelId="{A26F4CDB-92B1-4406-8FB4-BEEED23A1D6F}" type="presOf" srcId="{9143A074-A4AA-4BFB-A5EB-BC1AFCCD8657}" destId="{E5B2DFBD-ED2A-4D59-AA7E-2B242514E5AF}" srcOrd="0" destOrd="0" presId="urn:microsoft.com/office/officeart/2005/8/layout/orgChart1"/>
    <dgm:cxn modelId="{9BE966E2-D378-40C9-8DE2-162DB76B7B07}" type="presOf" srcId="{EE10C57A-A1C2-4571-9FA8-7FF62CDE4C24}" destId="{05F26CB0-2858-4DB2-9D67-3B92F55AC0E5}" srcOrd="0" destOrd="0" presId="urn:microsoft.com/office/officeart/2005/8/layout/orgChart1"/>
    <dgm:cxn modelId="{938CAB1C-D439-499C-BFF2-10E7E1FC3753}" srcId="{893ACD1C-7642-4DF9-B09B-924DF5FEE2A0}" destId="{5840BEAE-F132-44C8-9BF2-F4E103E9C3DB}" srcOrd="5" destOrd="0" parTransId="{62B72069-C6D1-422E-B486-E259C2D44927}" sibTransId="{FCE9CD63-4261-4AB2-A68E-A0B946A0DE57}"/>
    <dgm:cxn modelId="{F1096F2D-0D7F-4BB5-8B65-E2E29ABBE4E7}" type="presOf" srcId="{982DB3A1-C766-48CE-B701-4D45332FF6C6}" destId="{E4B214FE-68D1-49E0-B2C3-5BA4F51A7B04}" srcOrd="0" destOrd="0" presId="urn:microsoft.com/office/officeart/2005/8/layout/orgChart1"/>
    <dgm:cxn modelId="{545689B3-D8BC-4220-8223-6B6D9D90F83B}" srcId="{A73F063D-F02E-4DE9-8CFE-A939444EB4D1}" destId="{A079AC65-5E14-4100-B367-D350B2EFA5C6}" srcOrd="0" destOrd="0" parTransId="{9DF4BC95-A0BF-4987-9DA4-B8EFD570F0C8}" sibTransId="{3D43BD96-0502-4099-AEAE-E00C30A271C8}"/>
    <dgm:cxn modelId="{C7BB0756-FD56-492F-9B58-F7BFA62DC64B}" type="presOf" srcId="{3D8AD26E-CC5F-435B-828D-4E1E4369CD86}" destId="{15605875-142E-408B-A9E4-EDD7ADC0360B}" srcOrd="1" destOrd="0" presId="urn:microsoft.com/office/officeart/2005/8/layout/orgChart1"/>
    <dgm:cxn modelId="{6A1E88B9-4F82-4BCF-ADE2-67C7825974A8}" type="presOf" srcId="{C8E2E2D9-6893-4A2E-B6C7-6FFD3370EFE5}" destId="{B305DC67-0DEF-4A13-8059-68860F80BB2D}" srcOrd="1" destOrd="0" presId="urn:microsoft.com/office/officeart/2005/8/layout/orgChart1"/>
    <dgm:cxn modelId="{34274055-D7CA-47C7-983A-DF1485FB53A3}" type="presOf" srcId="{D29743E3-8205-4DC5-B1DD-E9AB9E5D5B3F}" destId="{E9D399C5-048B-48CC-AAF2-978E75252F45}" srcOrd="0" destOrd="0" presId="urn:microsoft.com/office/officeart/2005/8/layout/orgChart1"/>
    <dgm:cxn modelId="{8BE8AA1F-DFF4-4B75-B26A-92012E3FF9A9}" type="presOf" srcId="{30C90243-84BF-4FBC-8DA4-C35AC490FB34}" destId="{678ED943-FD04-44D6-9922-899978E89569}" srcOrd="0" destOrd="0" presId="urn:microsoft.com/office/officeart/2005/8/layout/orgChart1"/>
    <dgm:cxn modelId="{6923B872-81EF-4BD6-9DC0-B26A7197644B}" type="presOf" srcId="{EC4741D7-2FAD-4367-81E1-50F7ABBA0522}" destId="{6071AF9F-1F68-4F89-9D27-1B5507E64039}" srcOrd="0" destOrd="0" presId="urn:microsoft.com/office/officeart/2005/8/layout/orgChart1"/>
    <dgm:cxn modelId="{927F8A44-FFC0-4538-A212-9359059DE3A5}" srcId="{E0E7B961-6463-4ECE-9BB1-671727B60665}" destId="{8C211E67-5C74-466D-92FA-E4AE61E2D167}" srcOrd="1" destOrd="0" parTransId="{60BB0865-9C34-40CE-88D7-86D00CE451D0}" sibTransId="{CE31D72F-5ADF-4583-8547-791A4D72BE59}"/>
    <dgm:cxn modelId="{5E715599-0DCD-47B3-AB57-767C1BB47C3B}" type="presOf" srcId="{742DE0F7-DC6A-4059-8482-0047CE2478B0}" destId="{018FEE15-FE4B-45F5-AE70-BCB007B52D1D}" srcOrd="0" destOrd="0" presId="urn:microsoft.com/office/officeart/2005/8/layout/orgChart1"/>
    <dgm:cxn modelId="{2A904EC3-2835-4E81-9DC9-C4787DFE89E7}" type="presOf" srcId="{60A3A2BC-F1FF-4156-A537-EF1D1C57A888}" destId="{860F3307-CB2E-4E1E-938C-F8691599C5EE}" srcOrd="0" destOrd="0" presId="urn:microsoft.com/office/officeart/2005/8/layout/orgChart1"/>
    <dgm:cxn modelId="{F9351C18-48F8-480C-905E-F63DF03F7146}" type="presOf" srcId="{F08DF34E-038F-4207-8762-644A50D1E86C}" destId="{97272D32-DEF9-40DE-8FAD-C51C93786AB0}" srcOrd="1" destOrd="0" presId="urn:microsoft.com/office/officeart/2005/8/layout/orgChart1"/>
    <dgm:cxn modelId="{AFF1A541-D295-41EA-B7ED-1D41BD5EACF1}" type="presOf" srcId="{30C90243-84BF-4FBC-8DA4-C35AC490FB34}" destId="{4AD31A49-5602-4A61-88D0-823D7F14BEDE}" srcOrd="1" destOrd="0" presId="urn:microsoft.com/office/officeart/2005/8/layout/orgChart1"/>
    <dgm:cxn modelId="{A9CAB0A9-FDCA-4AEA-9794-297ECB427BCA}" srcId="{61185EEE-4AC9-447B-824B-EB30C583384F}" destId="{2147BB60-7102-4428-A3CF-15795EC7C618}" srcOrd="8" destOrd="0" parTransId="{60129493-CA9E-4650-BE5F-E8AE0C5BBCD0}" sibTransId="{C696F2ED-048A-4258-9572-6C162A90AAA7}"/>
    <dgm:cxn modelId="{986D7F09-34E0-472E-8EE1-471E06AE7859}" type="presOf" srcId="{4ECCCA13-01F9-4CB7-A865-4DEA52372CF4}" destId="{3F937AA8-47BB-4670-90F7-640CE331DA77}" srcOrd="0" destOrd="0" presId="urn:microsoft.com/office/officeart/2005/8/layout/orgChart1"/>
    <dgm:cxn modelId="{0AB7514F-8C1A-4205-84AF-D555E6A6C6C0}" type="presOf" srcId="{86FDE3D3-513E-4B4F-9692-1B3F2E7DF90D}" destId="{4F215E03-38FA-47B3-A8F1-C4FB718CEBE6}" srcOrd="0" destOrd="0" presId="urn:microsoft.com/office/officeart/2005/8/layout/orgChart1"/>
    <dgm:cxn modelId="{EC1157EC-3CB5-46A5-B447-A582D969394F}" srcId="{61185EEE-4AC9-447B-824B-EB30C583384F}" destId="{F08DF34E-038F-4207-8762-644A50D1E86C}" srcOrd="1" destOrd="0" parTransId="{C671E3E1-16C7-425B-B855-88EEBC884085}" sibTransId="{C165615C-4C8E-4A22-9A8E-1A3A88C40F9C}"/>
    <dgm:cxn modelId="{DA5E2B5B-1623-408A-8FC9-607F6F5B949F}" srcId="{86EC95CC-60C4-462D-AB96-B27E2D62BAB6}" destId="{61185EEE-4AC9-447B-824B-EB30C583384F}" srcOrd="2" destOrd="0" parTransId="{50A475D9-071C-4C83-8C3D-77BA2E001DEB}" sibTransId="{DF7DCEE3-2DC0-45ED-93E3-F6AD28026747}"/>
    <dgm:cxn modelId="{4C1085BA-DC7F-4B00-9DFC-55BBD19ED699}" type="presOf" srcId="{0A03DBE4-B65F-434F-9A00-3D6A3641CF3B}" destId="{DD9B4BC8-BE43-4EAD-98F6-1682404FC68E}" srcOrd="0" destOrd="0" presId="urn:microsoft.com/office/officeart/2005/8/layout/orgChart1"/>
    <dgm:cxn modelId="{423EC761-4237-45B5-8660-B3170AA90099}" type="presOf" srcId="{39378F8A-27D6-4F9F-90AC-ABDB0ED03AC4}" destId="{EEA18E41-50D5-4364-A9ED-11970FF82A61}" srcOrd="1" destOrd="0" presId="urn:microsoft.com/office/officeart/2005/8/layout/orgChart1"/>
    <dgm:cxn modelId="{7F08AF7B-6FCA-41C7-86B7-D15550146140}" type="presOf" srcId="{9DF4BC95-A0BF-4987-9DA4-B8EFD570F0C8}" destId="{8B4539D9-D51B-4E46-9602-26E9D300A584}" srcOrd="0" destOrd="0" presId="urn:microsoft.com/office/officeart/2005/8/layout/orgChart1"/>
    <dgm:cxn modelId="{99E3E174-1973-4E7C-A785-B8B7F57C10A0}" type="presOf" srcId="{E761449F-C706-4C93-A9CA-8700FE8DDCB0}" destId="{DF6D6C3B-8004-4C41-90DF-28DDB89825C2}" srcOrd="1" destOrd="0" presId="urn:microsoft.com/office/officeart/2005/8/layout/orgChart1"/>
    <dgm:cxn modelId="{2A8D5A61-34FE-46D6-832D-ED9487F770E9}" type="presOf" srcId="{A73F063D-F02E-4DE9-8CFE-A939444EB4D1}" destId="{83E36314-AC0F-417D-B11B-597C82807AAD}" srcOrd="1" destOrd="0" presId="urn:microsoft.com/office/officeart/2005/8/layout/orgChart1"/>
    <dgm:cxn modelId="{1A96CE7C-789B-4A71-BD5B-371B796269B0}" type="presOf" srcId="{5CF3CACF-9800-4842-9AA0-B25345954AA5}" destId="{6FAD3B59-0A83-4FB9-BB6E-389DD0F29280}" srcOrd="0" destOrd="0" presId="urn:microsoft.com/office/officeart/2005/8/layout/orgChart1"/>
    <dgm:cxn modelId="{04747A04-8783-42AC-B636-34948D3197E9}" type="presOf" srcId="{11D8C533-9226-4902-B523-618E7816FBA9}" destId="{B3C2E32E-50C8-42DD-B794-4D167A909CF4}" srcOrd="0" destOrd="0" presId="urn:microsoft.com/office/officeart/2005/8/layout/orgChart1"/>
    <dgm:cxn modelId="{6F89262D-F544-4810-ABB7-485F2A937B7B}" type="presOf" srcId="{0D74CACD-EED6-4691-AE2D-475746FC14D8}" destId="{D23BBE18-FF5E-43B3-BADB-652D65344A0F}" srcOrd="0" destOrd="0" presId="urn:microsoft.com/office/officeart/2005/8/layout/orgChart1"/>
    <dgm:cxn modelId="{761F57F8-DFB6-457A-8B69-399FB94358E3}" type="presOf" srcId="{25B20B36-9D58-47B9-86F8-A73A209FCA4C}" destId="{2F6E3970-7AFF-4FD7-9D17-4BCDDBC631F6}" srcOrd="0" destOrd="0" presId="urn:microsoft.com/office/officeart/2005/8/layout/orgChart1"/>
    <dgm:cxn modelId="{A50F48A1-F370-4E54-9E52-3F36FD97CD21}" type="presOf" srcId="{893ACD1C-7642-4DF9-B09B-924DF5FEE2A0}" destId="{51FCD8D3-8AB8-4E1D-A88E-14FBFCEA57E5}" srcOrd="1" destOrd="0" presId="urn:microsoft.com/office/officeart/2005/8/layout/orgChart1"/>
    <dgm:cxn modelId="{5F64F309-E832-43C3-B492-DF3ADC81D594}" type="presOf" srcId="{8648514C-4399-48F6-A502-84C5D2580CDE}" destId="{A820F7EA-98A2-46E9-A64F-EF39B9E6204A}" srcOrd="0" destOrd="0" presId="urn:microsoft.com/office/officeart/2005/8/layout/orgChart1"/>
    <dgm:cxn modelId="{E3FE9C8D-D79E-4740-B60C-AA585768BBFD}" type="presOf" srcId="{A21456F5-2B6D-45E9-B584-E0F2ABE0DCD0}" destId="{3D95CA49-BBB4-4228-A742-65CE0E4B7BB4}" srcOrd="0" destOrd="0" presId="urn:microsoft.com/office/officeart/2005/8/layout/orgChart1"/>
    <dgm:cxn modelId="{3106D5C4-A657-4889-9CA7-05636D7645C5}" type="presOf" srcId="{8653D19C-1D1F-4B2A-B212-7088BA98026F}" destId="{E8304D26-4E39-44DD-BED0-8641DA0D4E08}" srcOrd="0" destOrd="0" presId="urn:microsoft.com/office/officeart/2005/8/layout/orgChart1"/>
    <dgm:cxn modelId="{76EEA1E9-A369-4C9D-9CFA-D482446946B9}" type="presOf" srcId="{39378F8A-27D6-4F9F-90AC-ABDB0ED03AC4}" destId="{38839FE0-CD39-43C9-87C9-E56EF4ED4ACC}" srcOrd="0" destOrd="0" presId="urn:microsoft.com/office/officeart/2005/8/layout/orgChart1"/>
    <dgm:cxn modelId="{67424B41-8BE8-4557-ADB5-F3B53BD9F1BB}" srcId="{2F56E3ED-9759-45AC-86C8-3257A367DDA2}" destId="{7C958712-FCEE-4D3B-BC1D-FEE6DB34EFFF}" srcOrd="0" destOrd="0" parTransId="{033FFC44-CACE-4F8E-8D75-DAE8C5CD8618}" sibTransId="{E2B5B9AE-4E71-4396-A70F-7828F5D760D2}"/>
    <dgm:cxn modelId="{FEBA3644-C328-49FC-8EC8-79CAD967A626}" type="presOf" srcId="{248D6BC2-2006-4009-A9D6-A82ED1BCAEAF}" destId="{7BEF8607-9D56-4006-9AB7-14DF1E520906}" srcOrd="0" destOrd="0" presId="urn:microsoft.com/office/officeart/2005/8/layout/orgChart1"/>
    <dgm:cxn modelId="{B6A855F2-81F8-40F9-9BF7-9281AF8770B4}" type="presOf" srcId="{D12C4725-C906-4444-A0B6-968BF5AE464C}" destId="{F22C6453-0CFF-49EB-B4BF-666E00E5D851}" srcOrd="0" destOrd="0" presId="urn:microsoft.com/office/officeart/2005/8/layout/orgChart1"/>
    <dgm:cxn modelId="{F7B972D0-6E76-4F26-B694-8BED436B0323}" type="presOf" srcId="{E4446FAE-C371-4C08-A93F-09C07E032553}" destId="{E3E5B02E-13C1-4BEC-9520-392A72D5CD84}" srcOrd="1" destOrd="0" presId="urn:microsoft.com/office/officeart/2005/8/layout/orgChart1"/>
    <dgm:cxn modelId="{FAA076F7-920F-466C-AF66-86CAC22CCB22}" type="presOf" srcId="{248D6BC2-2006-4009-A9D6-A82ED1BCAEAF}" destId="{D279EF88-7E78-4A9C-9A13-26569406A0E0}" srcOrd="1" destOrd="0" presId="urn:microsoft.com/office/officeart/2005/8/layout/orgChart1"/>
    <dgm:cxn modelId="{1E031616-0F1B-4E50-9119-8CCFD2BE5367}" srcId="{A9CAAC28-2504-4117-B617-EA44E62E0B52}" destId="{01CC8CF5-6C90-44D8-BDB6-09DB1266B2FD}" srcOrd="3" destOrd="0" parTransId="{60A3A2BC-F1FF-4156-A537-EF1D1C57A888}" sibTransId="{CD86E97C-28B5-44FC-A7CD-A101A7A745CA}"/>
    <dgm:cxn modelId="{5C99C868-F76B-41C3-AD46-FF123FE5499F}" srcId="{893ACD1C-7642-4DF9-B09B-924DF5FEE2A0}" destId="{E989D80E-0E10-47E5-8E44-2F174F44B0EB}" srcOrd="1" destOrd="0" parTransId="{4ECCCA13-01F9-4CB7-A865-4DEA52372CF4}" sibTransId="{8C0F8C02-D670-46AF-850D-FFA2496DE1EE}"/>
    <dgm:cxn modelId="{3EFC90F1-C382-4153-864B-A8EEF97D9806}" type="presOf" srcId="{A7AA7E2E-B7DD-4A61-9755-14018F99514C}" destId="{2FD00008-81E3-4FC6-84CF-2C2BD0D2DF63}" srcOrd="0" destOrd="0" presId="urn:microsoft.com/office/officeart/2005/8/layout/orgChart1"/>
    <dgm:cxn modelId="{49C59BDE-4FCB-430E-9775-4876DBF5DD79}" type="presOf" srcId="{8653D19C-1D1F-4B2A-B212-7088BA98026F}" destId="{5CCB2473-1E08-4303-9637-2CB1FB5D69C4}" srcOrd="1" destOrd="0" presId="urn:microsoft.com/office/officeart/2005/8/layout/orgChart1"/>
    <dgm:cxn modelId="{F9609984-B319-4871-BEB7-EC55D0B6BB43}" srcId="{2F56E3ED-9759-45AC-86C8-3257A367DDA2}" destId="{248D6BC2-2006-4009-A9D6-A82ED1BCAEAF}" srcOrd="2" destOrd="0" parTransId="{F9FF0A77-F9EA-48DA-8D07-5A1D5FBA0736}" sibTransId="{A496AE1D-8E97-4D1D-A55D-9AB7F84F3C0A}"/>
    <dgm:cxn modelId="{0760EAE2-2660-4B0A-82C3-D511D6D347D6}" type="presOf" srcId="{EED5BE53-7194-464F-9464-9C28F4B130AE}" destId="{6DAFA7C2-CE75-4937-9986-80393464A1D8}" srcOrd="0" destOrd="0" presId="urn:microsoft.com/office/officeart/2005/8/layout/orgChart1"/>
    <dgm:cxn modelId="{D657EAE4-8EE1-4F4B-9640-C9CB94E9136C}" srcId="{86EC95CC-60C4-462D-AB96-B27E2D62BAB6}" destId="{80E3D450-9363-4151-A421-3764A6153304}" srcOrd="7" destOrd="0" parTransId="{050CFC23-A04B-4CCC-AAAF-E27789BDBCFA}" sibTransId="{C9E50606-C63F-44C0-8D7D-8FAADDBA1B2B}"/>
    <dgm:cxn modelId="{10B63D45-294F-4BC5-9322-894407E7A81D}" type="presOf" srcId="{C73D02CC-1B52-4FA0-A933-5CA76AB2A224}" destId="{535E1B3B-9BEA-4475-92E9-C66EB70638A1}" srcOrd="0" destOrd="0" presId="urn:microsoft.com/office/officeart/2005/8/layout/orgChart1"/>
    <dgm:cxn modelId="{0D9F5824-F3C6-4502-B26B-E427CFF01167}" type="presOf" srcId="{D07A0D14-D801-429F-AA11-0893B1946DD2}" destId="{42116E88-11C9-47BB-BFE4-4997C1A4E012}" srcOrd="0" destOrd="0" presId="urn:microsoft.com/office/officeart/2005/8/layout/orgChart1"/>
    <dgm:cxn modelId="{E70644EE-8243-4FAE-8166-700C96B23B6B}" srcId="{A9CAAC28-2504-4117-B617-EA44E62E0B52}" destId="{80231E24-5875-4FB9-B4FC-3F440E848854}" srcOrd="0" destOrd="0" parTransId="{D07A0D14-D801-429F-AA11-0893B1946DD2}" sibTransId="{1789383F-59C4-4235-8ADF-902BDAF7AEFD}"/>
    <dgm:cxn modelId="{B9977D05-241A-4C4C-8290-D393E5EBA1EF}" type="presOf" srcId="{A6B98732-552A-4115-89A2-ABE1F7CAC3FF}" destId="{0B38FB5C-1FC3-43CA-87A1-123ED360253A}" srcOrd="0" destOrd="0" presId="urn:microsoft.com/office/officeart/2005/8/layout/orgChart1"/>
    <dgm:cxn modelId="{65CAF001-77CF-4C54-B0CB-04BDB299EAE9}" srcId="{61185EEE-4AC9-447B-824B-EB30C583384F}" destId="{B559BC3B-5ADC-4092-8C7A-901B725B2AF0}" srcOrd="3" destOrd="0" parTransId="{67B4A133-DA10-4D5D-91E6-8BDCBF6F4D0D}" sibTransId="{04702735-935D-40E5-AB82-2399C1A468E8}"/>
    <dgm:cxn modelId="{1B35BE38-09DF-4200-AD07-BB89B76B7316}" type="presOf" srcId="{BC632AF6-58E1-4F05-9E35-9D3722DC2AF9}" destId="{DFAB705C-D394-4777-91D9-CA9F5946AC35}" srcOrd="0" destOrd="0" presId="urn:microsoft.com/office/officeart/2005/8/layout/orgChart1"/>
    <dgm:cxn modelId="{51D4E024-159D-47EE-BFA0-9126F31DA183}" type="presOf" srcId="{2F56E3ED-9759-45AC-86C8-3257A367DDA2}" destId="{BCABABCB-820D-445B-B8CE-848A9D9CCBBB}" srcOrd="0" destOrd="0" presId="urn:microsoft.com/office/officeart/2005/8/layout/orgChart1"/>
    <dgm:cxn modelId="{FC575A59-418C-4166-9DD3-25F29C30D405}" srcId="{87A96D38-BFC3-40E0-B136-8811C10BD072}" destId="{EB1E9016-22A5-44A4-A052-B94DEDF0E32C}" srcOrd="0" destOrd="0" parTransId="{A3D37D73-94C3-4E40-94C6-C39DC314D426}" sibTransId="{F63B53EF-AAB9-4653-8225-CEFA40919472}"/>
    <dgm:cxn modelId="{FD2DB50D-8C67-4597-98B3-46A69B3C1251}" type="presOf" srcId="{427277C3-8974-4578-9F12-34ED8697C653}" destId="{21D3B433-7964-4AA4-A377-778744AAFD8A}" srcOrd="1" destOrd="0" presId="urn:microsoft.com/office/officeart/2005/8/layout/orgChart1"/>
    <dgm:cxn modelId="{2E4210DE-5737-4AA0-95E4-999A1C314CBB}" type="presOf" srcId="{1E371A99-75F7-4CCD-AE39-0AEB1BC90DD7}" destId="{4D80BDD6-BDBA-4D44-80F9-B5F3F078E44F}" srcOrd="0" destOrd="0" presId="urn:microsoft.com/office/officeart/2005/8/layout/orgChart1"/>
    <dgm:cxn modelId="{3A187E22-BF92-4859-AB6D-92FAE61F55E2}" type="presOf" srcId="{2CC7CAA4-9998-44FE-B280-3398CD0B7853}" destId="{30812036-32EF-474C-B704-068597BB8793}" srcOrd="1" destOrd="0" presId="urn:microsoft.com/office/officeart/2005/8/layout/orgChart1"/>
    <dgm:cxn modelId="{D7856546-37F5-4084-B0E1-CD6BF077EB5C}" type="presOf" srcId="{E92D5352-A4B0-4780-A04D-BCECE21F5570}" destId="{894E0625-1F94-48AF-BF2D-AB03A83A80C7}" srcOrd="0" destOrd="0" presId="urn:microsoft.com/office/officeart/2005/8/layout/orgChart1"/>
    <dgm:cxn modelId="{37397DA9-749D-4398-A26E-DA51B761F409}" srcId="{2F56E3ED-9759-45AC-86C8-3257A367DDA2}" destId="{44FDBAF5-74B8-49E8-9B14-08D186A30915}" srcOrd="3" destOrd="0" parTransId="{9143A074-A4AA-4BFB-A5EB-BC1AFCCD8657}" sibTransId="{B17EF717-EACB-4CD2-829C-8C753ECA78FF}"/>
    <dgm:cxn modelId="{2375D01C-5E12-49D5-9DEC-D02CE0EC329C}" type="presOf" srcId="{033FFC44-CACE-4F8E-8D75-DAE8C5CD8618}" destId="{74A25191-19B0-4E94-B059-351BFC73F7EB}" srcOrd="0" destOrd="0" presId="urn:microsoft.com/office/officeart/2005/8/layout/orgChart1"/>
    <dgm:cxn modelId="{68499937-F499-4B2D-8912-053B6C4B6967}" type="presOf" srcId="{401A4A68-31AF-4FCF-90E5-9BBF59EE20E7}" destId="{FC264E2F-7318-4612-9599-610F425D934A}" srcOrd="1" destOrd="0" presId="urn:microsoft.com/office/officeart/2005/8/layout/orgChart1"/>
    <dgm:cxn modelId="{BB550A7A-1DF0-4557-8014-C3757C747499}" srcId="{E0E7B961-6463-4ECE-9BB1-671727B60665}" destId="{A21456F5-2B6D-45E9-B584-E0F2ABE0DCD0}" srcOrd="0" destOrd="0" parTransId="{5CF3CACF-9800-4842-9AA0-B25345954AA5}" sibTransId="{98B0B2B8-21A5-47CA-8D73-FAB86D841493}"/>
    <dgm:cxn modelId="{CE005437-351D-4FD8-B892-4EC42805C100}" type="presOf" srcId="{A2D15ABC-E95F-499D-A820-74E9D769A08A}" destId="{0AA529B3-381D-4564-82DD-12CC4FE7FBCE}" srcOrd="0" destOrd="0" presId="urn:microsoft.com/office/officeart/2005/8/layout/orgChart1"/>
    <dgm:cxn modelId="{05543EDC-129D-4296-9999-FC1B9E7A73B9}" type="presOf" srcId="{F08DF34E-038F-4207-8762-644A50D1E86C}" destId="{E455E93A-8131-41E0-92A9-BBD3225D6667}" srcOrd="0" destOrd="0" presId="urn:microsoft.com/office/officeart/2005/8/layout/orgChart1"/>
    <dgm:cxn modelId="{B1EB7890-697E-4C02-936C-AEDA6ED8D9DB}" type="presOf" srcId="{A3D37D73-94C3-4E40-94C6-C39DC314D426}" destId="{943C6F39-20B0-4525-8F7F-38431F7C2C74}" srcOrd="0" destOrd="0" presId="urn:microsoft.com/office/officeart/2005/8/layout/orgChart1"/>
    <dgm:cxn modelId="{F1DA1FD0-1385-4AC8-B6F6-27946DC597F3}" srcId="{893ACD1C-7642-4DF9-B09B-924DF5FEE2A0}" destId="{F74C99AD-7816-4FE7-9D00-1A2AEF495B40}" srcOrd="4" destOrd="0" parTransId="{EC4741D7-2FAD-4367-81E1-50F7ABBA0522}" sibTransId="{105FA25A-5816-482F-8269-ABF4D229FC3F}"/>
    <dgm:cxn modelId="{D4E8EA8E-D67E-43EC-AAC4-8E9BBFB644F4}" type="presOf" srcId="{D9419D40-D633-4852-B569-16B9D2F41727}" destId="{7F509044-742A-4C62-9BBB-7563329883CB}" srcOrd="0" destOrd="0" presId="urn:microsoft.com/office/officeart/2005/8/layout/orgChart1"/>
    <dgm:cxn modelId="{61FD776D-2052-426E-9634-2D7F5B5C74BF}" type="presOf" srcId="{401A4A68-31AF-4FCF-90E5-9BBF59EE20E7}" destId="{DA613B84-37BE-4FE4-89EB-0BFFC31C0362}" srcOrd="0" destOrd="0" presId="urn:microsoft.com/office/officeart/2005/8/layout/orgChart1"/>
    <dgm:cxn modelId="{C303B5F6-BCBB-44F9-A991-13214C30F400}" srcId="{E0E7B961-6463-4ECE-9BB1-671727B60665}" destId="{7C00F3B9-EE0E-4E3A-96A0-006CC36A473F}" srcOrd="4" destOrd="0" parTransId="{7B5A28F1-D340-44F8-A174-5A7FE06F7DE0}" sibTransId="{E28E68F3-BFAC-442C-93AC-47F8E97D1F46}"/>
    <dgm:cxn modelId="{04032C1D-BAF0-4B33-B71F-2BC7E1543771}" type="presOf" srcId="{92D467A1-7C51-4775-9F64-EA144373838C}" destId="{E8138BFA-7BDE-4B51-A6B2-AA8A8C8A4052}" srcOrd="0" destOrd="0" presId="urn:microsoft.com/office/officeart/2005/8/layout/orgChart1"/>
    <dgm:cxn modelId="{855B631F-F2FD-4975-8DB4-AAED6E7CE269}" type="presOf" srcId="{FA1968EE-C127-4EFE-A576-7596CC463774}" destId="{A2B88EB6-1391-41F4-B3BF-BCF0C6AD1FF1}" srcOrd="0" destOrd="0" presId="urn:microsoft.com/office/officeart/2005/8/layout/orgChart1"/>
    <dgm:cxn modelId="{61E33F41-C30A-4B2D-80EA-CABCDA0C0534}" type="presOf" srcId="{D29743E3-8205-4DC5-B1DD-E9AB9E5D5B3F}" destId="{FB9F4062-93CD-418D-91ED-B837C41394F9}" srcOrd="1" destOrd="0" presId="urn:microsoft.com/office/officeart/2005/8/layout/orgChart1"/>
    <dgm:cxn modelId="{6EBC422E-4BD3-4BD5-A14C-B8499ED5E5C1}" type="presOf" srcId="{731CDB79-13AC-4A65-B8A1-9BA85CB8A0E8}" destId="{B7AF2DE0-7670-4BBC-BC8F-F9BE14E90596}" srcOrd="0" destOrd="0" presId="urn:microsoft.com/office/officeart/2005/8/layout/orgChart1"/>
    <dgm:cxn modelId="{6DE65474-2FF2-4290-A058-EC3818B38393}" type="presOf" srcId="{65470769-60CC-4171-A791-9FBB47DC3A7D}" destId="{37656F79-19F1-4941-8222-60BE34A343C9}" srcOrd="1" destOrd="0" presId="urn:microsoft.com/office/officeart/2005/8/layout/orgChart1"/>
    <dgm:cxn modelId="{BB1F8837-6CF4-41AA-9086-43DA0F76BCAF}" srcId="{E0E7B961-6463-4ECE-9BB1-671727B60665}" destId="{683BA7B0-CE84-4E52-875E-B284F254F284}" srcOrd="3" destOrd="0" parTransId="{C9BB1B9F-702A-46AC-919C-A405A6BFB8B3}" sibTransId="{64016D5A-E51F-41DC-AFEB-1752D0B98871}"/>
    <dgm:cxn modelId="{104A365E-0D4D-4794-BB14-9A80AF5FF5AE}" type="presOf" srcId="{14F7DCF3-E87C-454B-B13B-5253F97D2DC1}" destId="{22F6C7FE-9045-41DE-8828-1CD0238A73FF}" srcOrd="0" destOrd="0" presId="urn:microsoft.com/office/officeart/2005/8/layout/orgChart1"/>
    <dgm:cxn modelId="{40F644F4-511B-4B48-A348-E6E91481FBF4}" type="presOf" srcId="{3D8AD26E-CC5F-435B-828D-4E1E4369CD86}" destId="{F6043FF0-970D-496D-B76B-DF72BFF2246E}" srcOrd="0" destOrd="0" presId="urn:microsoft.com/office/officeart/2005/8/layout/orgChart1"/>
    <dgm:cxn modelId="{1A6E7E9D-7267-48BA-81F4-4B1B87B89E20}" srcId="{893ACD1C-7642-4DF9-B09B-924DF5FEE2A0}" destId="{65470769-60CC-4171-A791-9FBB47DC3A7D}" srcOrd="0" destOrd="0" parTransId="{EED5BE53-7194-464F-9464-9C28F4B130AE}" sibTransId="{95B11F6C-AC8F-4A56-B3F2-1046A82C93DD}"/>
    <dgm:cxn modelId="{8D656CBB-DDBF-4799-8970-AA7592A6CA0D}" type="presOf" srcId="{A21456F5-2B6D-45E9-B584-E0F2ABE0DCD0}" destId="{A3C60D6B-0415-41A6-920A-268C5048E11E}" srcOrd="1" destOrd="0" presId="urn:microsoft.com/office/officeart/2005/8/layout/orgChart1"/>
    <dgm:cxn modelId="{EFE210BD-DDDC-4B73-9882-19BD34AD138E}" type="presOf" srcId="{893ACD1C-7642-4DF9-B09B-924DF5FEE2A0}" destId="{B12EA080-5FD6-4A46-86DD-9ECCDF0C73AB}" srcOrd="0" destOrd="0" presId="urn:microsoft.com/office/officeart/2005/8/layout/orgChart1"/>
    <dgm:cxn modelId="{B3352CF2-4BB2-420C-AC6B-12A63C3D0D3C}" type="presOf" srcId="{A9CAAC28-2504-4117-B617-EA44E62E0B52}" destId="{747A4755-69D6-4093-96C2-25C66C9AAA1E}" srcOrd="1" destOrd="0" presId="urn:microsoft.com/office/officeart/2005/8/layout/orgChart1"/>
    <dgm:cxn modelId="{1A9DBDC1-5C8D-46CD-BAB0-D171AB3EDA0E}" type="presOf" srcId="{65470769-60CC-4171-A791-9FBB47DC3A7D}" destId="{678A0807-8C21-49F6-B935-726FEECD27C4}" srcOrd="0" destOrd="0" presId="urn:microsoft.com/office/officeart/2005/8/layout/orgChart1"/>
    <dgm:cxn modelId="{84B42BA7-4AC8-4409-9CB2-793275E3B5C2}" type="presOf" srcId="{80E3D450-9363-4151-A421-3764A6153304}" destId="{119CD83F-EE0E-42ED-9A08-C809AFFCD476}" srcOrd="0" destOrd="0" presId="urn:microsoft.com/office/officeart/2005/8/layout/orgChart1"/>
    <dgm:cxn modelId="{AF0C7B6D-9DFC-4F49-8AFA-973BBA9F2A3F}" srcId="{2F56E3ED-9759-45AC-86C8-3257A367DDA2}" destId="{427277C3-8974-4578-9F12-34ED8697C653}" srcOrd="1" destOrd="0" parTransId="{0D74CACD-EED6-4691-AE2D-475746FC14D8}" sibTransId="{B50CE93D-02CE-49B4-9861-7CEA2015435C}"/>
    <dgm:cxn modelId="{7B03FAE2-6AE6-429D-8F05-2A492195810E}" type="presOf" srcId="{7BAC222B-F4BD-400C-A274-452EAD8ADA54}" destId="{FBBCE43F-CD1F-4668-BF6F-38D49D745A07}" srcOrd="1" destOrd="0" presId="urn:microsoft.com/office/officeart/2005/8/layout/orgChart1"/>
    <dgm:cxn modelId="{8C39CBCB-3A45-4DBE-8375-488E2B5A2B48}" type="presOf" srcId="{DFDA54D1-8228-4006-9976-3BCB00D41A6A}" destId="{F484AEFE-5FFA-4302-A040-606BEAB49AF7}" srcOrd="0" destOrd="0" presId="urn:microsoft.com/office/officeart/2005/8/layout/orgChart1"/>
    <dgm:cxn modelId="{B34A2137-14BB-48FF-8342-9C825660D48F}" type="presOf" srcId="{EF971B11-91DD-4535-8873-026FA661E5E2}" destId="{9007BDFA-836F-486D-80E3-BC142661E496}" srcOrd="0" destOrd="0" presId="urn:microsoft.com/office/officeart/2005/8/layout/orgChart1"/>
    <dgm:cxn modelId="{AC05A3E4-754D-41D7-AB70-A4213D6EE26C}" srcId="{86E70060-23CF-4098-B8F1-B6035D3F7E06}" destId="{E4446FAE-C371-4C08-A93F-09C07E032553}" srcOrd="7" destOrd="0" parTransId="{CAC0EA9D-1FDE-4E3B-BD0B-E5F3F3E252C5}" sibTransId="{4BD99AC0-98D1-43B8-921B-7F71417CA127}"/>
    <dgm:cxn modelId="{ED21DE4D-072D-4421-901D-576429512981}" type="presOf" srcId="{742DE0F7-DC6A-4059-8482-0047CE2478B0}" destId="{ACA7D0ED-62F2-4422-8357-1476ADE329E2}" srcOrd="1" destOrd="0" presId="urn:microsoft.com/office/officeart/2005/8/layout/orgChart1"/>
    <dgm:cxn modelId="{E12E15A8-E905-4622-A648-62B5C7B21C79}" srcId="{E0E7B961-6463-4ECE-9BB1-671727B60665}" destId="{2CC7CAA4-9998-44FE-B280-3398CD0B7853}" srcOrd="6" destOrd="0" parTransId="{0A03DBE4-B65F-434F-9A00-3D6A3641CF3B}" sibTransId="{97549C43-DB4B-4F6A-A240-CBD87DD76729}"/>
    <dgm:cxn modelId="{4738B5CB-D101-4F69-9E3B-D46C13DC3A49}" type="presOf" srcId="{60129493-CA9E-4650-BE5F-E8AE0C5BBCD0}" destId="{9A8ECE9E-71CF-4281-8B57-4A41DFACACA3}" srcOrd="0" destOrd="0" presId="urn:microsoft.com/office/officeart/2005/8/layout/orgChart1"/>
    <dgm:cxn modelId="{B849B363-4EEE-41AB-82E5-70688DFDEC16}" type="presOf" srcId="{E0E7B961-6463-4ECE-9BB1-671727B60665}" destId="{0D02AB61-E97D-4B25-9A96-695C7256CE6F}" srcOrd="1" destOrd="0" presId="urn:microsoft.com/office/officeart/2005/8/layout/orgChart1"/>
    <dgm:cxn modelId="{6270BE8F-14B2-4EF8-A34B-AEA634D190D0}" type="presOf" srcId="{A9CAAC28-2504-4117-B617-EA44E62E0B52}" destId="{0FFA4C24-5753-4D47-B2AA-512ECA0054A8}" srcOrd="0" destOrd="0" presId="urn:microsoft.com/office/officeart/2005/8/layout/orgChart1"/>
    <dgm:cxn modelId="{135AB30E-3426-48A2-9743-FD45F9B22266}" type="presOf" srcId="{B559BC3B-5ADC-4092-8C7A-901B725B2AF0}" destId="{CEE9522C-1600-43CA-9952-252E3CFFC256}" srcOrd="0" destOrd="0" presId="urn:microsoft.com/office/officeart/2005/8/layout/orgChart1"/>
    <dgm:cxn modelId="{45016021-939E-49B0-A07E-3C7098E4604F}" srcId="{D12C4725-C906-4444-A0B6-968BF5AE464C}" destId="{86EC95CC-60C4-462D-AB96-B27E2D62BAB6}" srcOrd="0" destOrd="0" parTransId="{5945ED3E-2D73-4A1F-B02D-DF4A8019DD31}" sibTransId="{D0275013-34FC-4D4E-A186-5E21C5D32B41}"/>
    <dgm:cxn modelId="{1D8F5CD7-2F9D-4F4D-A45A-ACA1ADCFEB99}" type="presOf" srcId="{8E3422B1-A943-4847-8C29-9E43A0424C9C}" destId="{D596D5B7-4E43-43E2-B611-50F3135DB52E}" srcOrd="0" destOrd="0" presId="urn:microsoft.com/office/officeart/2005/8/layout/orgChart1"/>
    <dgm:cxn modelId="{72C64E8F-5B06-40E2-8AF8-A23E53787690}" type="presOf" srcId="{61185EEE-4AC9-447B-824B-EB30C583384F}" destId="{6DDF8ED1-B6DC-43DF-964A-7D276F1E15F5}" srcOrd="1" destOrd="0" presId="urn:microsoft.com/office/officeart/2005/8/layout/orgChart1"/>
    <dgm:cxn modelId="{33A299C2-C6B9-45F4-814C-9666A06DF721}" type="presOf" srcId="{683BA7B0-CE84-4E52-875E-B284F254F284}" destId="{908A5143-8E18-43B6-A361-96CC360BBCEE}" srcOrd="0" destOrd="0" presId="urn:microsoft.com/office/officeart/2005/8/layout/orgChart1"/>
    <dgm:cxn modelId="{A82496C9-3A80-4FB0-8413-2829C4D1DEB7}" type="presOf" srcId="{4EE3CAC2-5D3E-4CBA-A019-3AE93ED51B27}" destId="{3389CBA9-7FB8-499E-A2C4-EB0869ACEDEB}" srcOrd="0" destOrd="0" presId="urn:microsoft.com/office/officeart/2005/8/layout/orgChart1"/>
    <dgm:cxn modelId="{A03D61C2-A411-45D9-A49D-3AC80ACF36E7}" type="presOf" srcId="{7C00F3B9-EE0E-4E3A-96A0-006CC36A473F}" destId="{5F4B9086-1D3E-43CE-B6D7-4DF0B63D8675}" srcOrd="1" destOrd="0" presId="urn:microsoft.com/office/officeart/2005/8/layout/orgChart1"/>
    <dgm:cxn modelId="{20E431F9-B9C0-4364-BB7F-B23EC17AF833}" type="presOf" srcId="{0294739F-3546-46A5-AAFD-38F112F5C352}" destId="{A51FE070-F57E-410D-A51D-64102C6DC6BC}" srcOrd="0" destOrd="0" presId="urn:microsoft.com/office/officeart/2005/8/layout/orgChart1"/>
    <dgm:cxn modelId="{1D46CBF8-027F-42AD-AFF1-5078BB191598}" type="presOf" srcId="{982DB3A1-C766-48CE-B701-4D45332FF6C6}" destId="{1F33E871-352D-45CD-BED6-38E2B73B091A}" srcOrd="1" destOrd="0" presId="urn:microsoft.com/office/officeart/2005/8/layout/orgChart1"/>
    <dgm:cxn modelId="{3A15AC70-8B70-42FF-AB9F-381A90EB108A}" type="presOf" srcId="{F9FF0A77-F9EA-48DA-8D07-5A1D5FBA0736}" destId="{FD3445FB-1DFB-4C18-AB8D-F6FA2B558D8C}" srcOrd="0" destOrd="0" presId="urn:microsoft.com/office/officeart/2005/8/layout/orgChart1"/>
    <dgm:cxn modelId="{ACE805CD-2C2A-4166-8379-AB7224521005}" type="presOf" srcId="{53154373-542B-45E1-8E5B-A1D56AE8174F}" destId="{68B000D5-5635-4D27-95A4-7EB82712197F}" srcOrd="0" destOrd="0" presId="urn:microsoft.com/office/officeart/2005/8/layout/orgChart1"/>
    <dgm:cxn modelId="{DC0BB25A-FABC-469B-B3DC-B7EDF56D991E}" type="presOf" srcId="{44FDBAF5-74B8-49E8-9B14-08D186A30915}" destId="{656F9E4B-B667-432A-8CB3-56167A965774}" srcOrd="1" destOrd="0" presId="urn:microsoft.com/office/officeart/2005/8/layout/orgChart1"/>
    <dgm:cxn modelId="{90BBE02A-3F4D-4416-9055-AE5C629975C1}" type="presOf" srcId="{8C211E67-5C74-466D-92FA-E4AE61E2D167}" destId="{5FF23E93-8638-447C-B655-E7839FA31BEA}" srcOrd="0" destOrd="0" presId="urn:microsoft.com/office/officeart/2005/8/layout/orgChart1"/>
    <dgm:cxn modelId="{6FFC13B0-59AB-47A4-A766-F10176F25222}" type="presOf" srcId="{01CC8CF5-6C90-44D8-BDB6-09DB1266B2FD}" destId="{5BFA130A-AC2D-4C3A-A616-527BD2FF067C}" srcOrd="1" destOrd="0" presId="urn:microsoft.com/office/officeart/2005/8/layout/orgChart1"/>
    <dgm:cxn modelId="{AC98BE5F-7D49-404E-8536-B8B51555DB23}" type="presOf" srcId="{6DAB55F4-94E6-4120-B006-43E0BE60E009}" destId="{5D6D7079-420D-4C0D-8D50-8A8EEC98D715}" srcOrd="0" destOrd="0" presId="urn:microsoft.com/office/officeart/2005/8/layout/orgChart1"/>
    <dgm:cxn modelId="{02DFC425-8158-4D6C-B4D6-495308283D77}" type="presOf" srcId="{5ECFA0B3-C2F8-4B2F-85C3-B44542A70999}" destId="{6EDE33C4-427E-48AE-B8E5-24360E0E7ACF}" srcOrd="0" destOrd="0" presId="urn:microsoft.com/office/officeart/2005/8/layout/orgChart1"/>
    <dgm:cxn modelId="{310E1FA4-6077-47E6-8CCE-98C25CBD1D6C}" type="presOf" srcId="{A73F063D-F02E-4DE9-8CFE-A939444EB4D1}" destId="{34BE15C2-0BC3-42AA-96E0-332ABD068149}" srcOrd="0" destOrd="0" presId="urn:microsoft.com/office/officeart/2005/8/layout/orgChart1"/>
    <dgm:cxn modelId="{1350508B-491E-42BF-95C1-45DEBFF851F9}" type="presOf" srcId="{7F986DB5-696F-42A0-BD3D-8C38491CD9A5}" destId="{2EABE00C-5AE5-4980-978A-5D7A9D3F9F94}" srcOrd="0" destOrd="0" presId="urn:microsoft.com/office/officeart/2005/8/layout/orgChart1"/>
    <dgm:cxn modelId="{32832EAC-0359-47FF-8A0F-741D682E53A9}" type="presOf" srcId="{B77E166B-EBD0-4482-9EB6-5034E9ADFC77}" destId="{3FEE7E92-C2EF-4A89-963A-B29B50C9C45B}" srcOrd="0" destOrd="0" presId="urn:microsoft.com/office/officeart/2005/8/layout/orgChart1"/>
    <dgm:cxn modelId="{D8F7D7AD-E03C-4524-9167-112E08DFAB17}" srcId="{86EC95CC-60C4-462D-AB96-B27E2D62BAB6}" destId="{E0E7B961-6463-4ECE-9BB1-671727B60665}" srcOrd="0" destOrd="0" parTransId="{F0196BA2-BA6C-46BD-9B41-E9877C1BD994}" sibTransId="{9624772A-25F9-4A2A-B997-111A4C5B039E}"/>
    <dgm:cxn modelId="{7E4500D1-C5A1-433F-AA75-AE0A22340C44}" srcId="{61185EEE-4AC9-447B-824B-EB30C583384F}" destId="{6A797297-36A9-4A09-A5EF-77817C07052F}" srcOrd="4" destOrd="0" parTransId="{65FA037C-2B52-4121-B982-CE7803C672AE}" sibTransId="{D40D8B7D-5B2E-4E60-B98F-BB07A3754F34}"/>
    <dgm:cxn modelId="{56E2E8D2-5265-48ED-ACF4-62803A2BE047}" type="presOf" srcId="{6A797297-36A9-4A09-A5EF-77817C07052F}" destId="{81710B7D-5CFE-4D3B-8851-04F638BEBCE6}" srcOrd="0" destOrd="0" presId="urn:microsoft.com/office/officeart/2005/8/layout/orgChart1"/>
    <dgm:cxn modelId="{A6D585EC-7896-4A78-A4D7-6CAF69EC0427}" srcId="{86E70060-23CF-4098-B8F1-B6035D3F7E06}" destId="{547BE596-6A6C-4374-8E05-F4E36A561C5F}" srcOrd="0" destOrd="0" parTransId="{BC632AF6-58E1-4F05-9E35-9D3722DC2AF9}" sibTransId="{BFD19064-A3E0-48BE-A646-FDE15AC255E7}"/>
    <dgm:cxn modelId="{3B611AF1-350C-46AA-946D-EAD73CCF58DF}" type="presOf" srcId="{A079AC65-5E14-4100-B367-D350B2EFA5C6}" destId="{8A1FFF61-831A-4AAB-8844-C45F8E261B30}" srcOrd="0" destOrd="0" presId="urn:microsoft.com/office/officeart/2005/8/layout/orgChart1"/>
    <dgm:cxn modelId="{27B472D9-2C37-4C39-BF39-56CCBD4E9F98}" type="presOf" srcId="{AA908415-991A-40E7-9563-46B19A5BD4E7}" destId="{263FDF0A-609A-451E-98B3-00EC19D2AA79}" srcOrd="0" destOrd="0" presId="urn:microsoft.com/office/officeart/2005/8/layout/orgChart1"/>
    <dgm:cxn modelId="{426504C4-978F-4F50-8109-48CDDF202D2A}" srcId="{A73F063D-F02E-4DE9-8CFE-A939444EB4D1}" destId="{8E3422B1-A943-4847-8C29-9E43A0424C9C}" srcOrd="1" destOrd="0" parTransId="{14F7DCF3-E87C-454B-B13B-5253F97D2DC1}" sibTransId="{EA98312D-EF19-4714-BBAA-B437F00EDE79}"/>
    <dgm:cxn modelId="{992F6675-2BCA-4B98-8E00-9555B15D55DD}" srcId="{A73F063D-F02E-4DE9-8CFE-A939444EB4D1}" destId="{39378F8A-27D6-4F9F-90AC-ABDB0ED03AC4}" srcOrd="2" destOrd="0" parTransId="{43C1309E-2508-4439-8BF2-6976A7A3EB6B}" sibTransId="{7D8BF425-2A04-4EAB-B85E-E631843AAB4E}"/>
    <dgm:cxn modelId="{15BAD944-BECF-4257-8295-470DDF0D0B75}" srcId="{86E70060-23CF-4098-B8F1-B6035D3F7E06}" destId="{3D8AD26E-CC5F-435B-828D-4E1E4369CD86}" srcOrd="4" destOrd="0" parTransId="{D1A5460D-4C86-4DDA-A5BE-CC92259A551B}" sibTransId="{2E36B111-E598-4E48-96E3-6202A8E7C0AF}"/>
    <dgm:cxn modelId="{31EDAC1C-C192-4819-A0D6-A82979291A2E}" type="presOf" srcId="{8C211E67-5C74-466D-92FA-E4AE61E2D167}" destId="{95F10954-454B-4FC8-A5C4-CD3060580677}" srcOrd="1" destOrd="0" presId="urn:microsoft.com/office/officeart/2005/8/layout/orgChart1"/>
    <dgm:cxn modelId="{94C044CA-0488-42FC-8CD3-7A97FB3D4776}" type="presOf" srcId="{D1A5460D-4C86-4DDA-A5BE-CC92259A551B}" destId="{72733497-51F2-4CD5-BC23-DD5CF466F42F}" srcOrd="0" destOrd="0" presId="urn:microsoft.com/office/officeart/2005/8/layout/orgChart1"/>
    <dgm:cxn modelId="{7E1F85CF-02F1-49D6-9111-9550BC192524}" srcId="{61185EEE-4AC9-447B-824B-EB30C583384F}" destId="{EE29FB43-78DB-47AF-87E1-EB0DE9B03C34}" srcOrd="7" destOrd="0" parTransId="{A7AA7E2E-B7DD-4A61-9755-14018F99514C}" sibTransId="{BD92158F-953C-4374-B9B3-17F40B4B8CBB}"/>
    <dgm:cxn modelId="{94384825-C434-4A2D-95A1-D903D31F167F}" type="presOf" srcId="{783AA846-A26F-4E1D-94B4-935041B7696B}" destId="{DB6A4CE4-0238-4E1F-BA8E-DEE95E5B53D7}" srcOrd="1" destOrd="0" presId="urn:microsoft.com/office/officeart/2005/8/layout/orgChart1"/>
    <dgm:cxn modelId="{57DF8F5F-31B2-4132-9330-28A6A5C2914C}" type="presOf" srcId="{6324477C-CF7F-4A3E-86BC-058440424D5D}" destId="{CECC182D-B701-4B46-AA0E-EAA52B6A06A4}" srcOrd="0" destOrd="0" presId="urn:microsoft.com/office/officeart/2005/8/layout/orgChart1"/>
    <dgm:cxn modelId="{1D56606F-643C-449A-A41B-AE5310AB406B}" srcId="{87A96D38-BFC3-40E0-B136-8811C10BD072}" destId="{E92D5352-A4B0-4780-A04D-BCECE21F5570}" srcOrd="1" destOrd="0" parTransId="{A6B98732-552A-4115-89A2-ABE1F7CAC3FF}" sibTransId="{296793DE-C021-4738-B850-DC673616A14E}"/>
    <dgm:cxn modelId="{5D6EA874-CC1A-472D-BD1E-AFD6DFC62E65}" type="presOf" srcId="{E989D80E-0E10-47E5-8E44-2F174F44B0EB}" destId="{6E169B11-6411-4002-9468-05CF8E2B8083}" srcOrd="0" destOrd="0" presId="urn:microsoft.com/office/officeart/2005/8/layout/orgChart1"/>
    <dgm:cxn modelId="{4019A79C-8F71-4A51-8B97-FC8A3D08B673}" type="presOf" srcId="{6DAB55F4-94E6-4120-B006-43E0BE60E009}" destId="{2E1FEBBA-DEC7-44F2-8E8F-E8CEA0D0EA63}" srcOrd="1" destOrd="0" presId="urn:microsoft.com/office/officeart/2005/8/layout/orgChart1"/>
    <dgm:cxn modelId="{CAED5D91-57D8-4DC9-81EA-5F4998B9422B}" type="presOf" srcId="{050CFC23-A04B-4CCC-AAAF-E27789BDBCFA}" destId="{D37C2653-C213-489F-93A4-46C82F3C80E5}" srcOrd="0" destOrd="0" presId="urn:microsoft.com/office/officeart/2005/8/layout/orgChart1"/>
    <dgm:cxn modelId="{915CAC4B-AAA3-45C4-BBA9-93DA17DE2FED}" type="presOf" srcId="{23AF41F9-5A8A-46AA-977F-FD1E427870C3}" destId="{47B61B8C-D5F8-48D6-B517-EBD6B21318EC}" srcOrd="0" destOrd="0" presId="urn:microsoft.com/office/officeart/2005/8/layout/orgChart1"/>
    <dgm:cxn modelId="{85B0B6B1-08A5-45F4-867E-FA5F096FC2FA}" type="presOf" srcId="{EE29FB43-78DB-47AF-87E1-EB0DE9B03C34}" destId="{59183E41-8387-45D7-B4C4-308AB961D8BE}" srcOrd="0" destOrd="0" presId="urn:microsoft.com/office/officeart/2005/8/layout/orgChart1"/>
    <dgm:cxn modelId="{11A1F0E5-4F9D-4843-A93D-6956142EB575}" srcId="{A9CAAC28-2504-4117-B617-EA44E62E0B52}" destId="{8653D19C-1D1F-4B2A-B212-7088BA98026F}" srcOrd="1" destOrd="0" parTransId="{EE10C57A-A1C2-4571-9FA8-7FF62CDE4C24}" sibTransId="{22B5123C-F51B-482C-A68D-1B1D09E786E7}"/>
    <dgm:cxn modelId="{8D9CEB49-A356-47AD-9A2B-9E23A3320F3D}" type="presOf" srcId="{5840BEAE-F132-44C8-9BF2-F4E103E9C3DB}" destId="{988C3ECD-CB69-4726-9317-645E8F03D350}" srcOrd="1" destOrd="0" presId="urn:microsoft.com/office/officeart/2005/8/layout/orgChart1"/>
    <dgm:cxn modelId="{A8674EB6-8081-42CC-B03A-1740AAB80891}" type="presOf" srcId="{44FDBAF5-74B8-49E8-9B14-08D186A30915}" destId="{B9D91C86-13F4-4B8E-B1C4-DD0E3211EFE6}" srcOrd="0" destOrd="0" presId="urn:microsoft.com/office/officeart/2005/8/layout/orgChart1"/>
    <dgm:cxn modelId="{6D86C1FA-2CC1-432C-8DCA-D1285D48E9FF}" type="presOf" srcId="{E92D5352-A4B0-4780-A04D-BCECE21F5570}" destId="{912903D1-CFD7-4665-89E4-FBA0409117BC}" srcOrd="1" destOrd="0" presId="urn:microsoft.com/office/officeart/2005/8/layout/orgChart1"/>
    <dgm:cxn modelId="{CB22129B-0201-4845-81C7-C4A172A19DF1}" srcId="{E0E7B961-6463-4ECE-9BB1-671727B60665}" destId="{1E371A99-75F7-4CCD-AE39-0AEB1BC90DD7}" srcOrd="2" destOrd="0" parTransId="{58EE468F-2914-484B-9CCB-213BAC208180}" sibTransId="{D2957C65-E5A8-428E-81E5-EB32C1C88720}"/>
    <dgm:cxn modelId="{010C5671-CDC0-4793-BED6-8768AF97D1F2}" srcId="{86EC95CC-60C4-462D-AB96-B27E2D62BAB6}" destId="{86E70060-23CF-4098-B8F1-B6035D3F7E06}" srcOrd="6" destOrd="0" parTransId="{03DEA97C-300E-4B65-B384-B8BE2B18DEAB}" sibTransId="{A19CED50-662A-47AC-A422-B20C88D9D065}"/>
    <dgm:cxn modelId="{9E490EC0-1DAF-420D-A221-A6B68B3DA614}" type="presOf" srcId="{D7BE770C-7017-4BF8-8D93-38639A190AE4}" destId="{8487D106-1DFB-4977-9638-CDB431345B2B}" srcOrd="0" destOrd="0" presId="urn:microsoft.com/office/officeart/2005/8/layout/orgChart1"/>
    <dgm:cxn modelId="{CC4CBDB5-F309-4CAD-AF8A-1648D052DECB}" srcId="{80E3D450-9363-4151-A421-3764A6153304}" destId="{AA908415-991A-40E7-9563-46B19A5BD4E7}" srcOrd="1" destOrd="0" parTransId="{5B18A58A-D666-47F0-8601-2BE80229F547}" sibTransId="{BBDB2C54-8192-4EC5-80C2-D6A3BCFF7FB5}"/>
    <dgm:cxn modelId="{656AB8E1-761B-4DC5-8F08-F894E016BC13}" type="presOf" srcId="{7BAC222B-F4BD-400C-A274-452EAD8ADA54}" destId="{6D5FA39E-A8E4-4285-AF03-EEFEBEF63AD4}" srcOrd="0" destOrd="0" presId="urn:microsoft.com/office/officeart/2005/8/layout/orgChart1"/>
    <dgm:cxn modelId="{E6A3D41A-4168-40E2-B0C3-4D07DCCD90DC}" srcId="{A9CAAC28-2504-4117-B617-EA44E62E0B52}" destId="{0C2F6253-98E4-4AFD-BF16-17C29E581E98}" srcOrd="4" destOrd="0" parTransId="{76BA6B3F-0313-4C71-8AFE-8F6618AC8D1C}" sibTransId="{C05C6F89-65B5-4410-B04E-19AE7A452A75}"/>
    <dgm:cxn modelId="{E0CE2EE7-7E51-4329-AAFE-3644A851FA28}" type="presOf" srcId="{E0E7B961-6463-4ECE-9BB1-671727B60665}" destId="{26D1C5E1-3B7C-41F4-B6E3-C89C5FAFD9BD}" srcOrd="0" destOrd="0" presId="urn:microsoft.com/office/officeart/2005/8/layout/orgChart1"/>
    <dgm:cxn modelId="{F5C6F39C-8F25-4971-B339-CFAC73578101}" srcId="{86EC95CC-60C4-462D-AB96-B27E2D62BAB6}" destId="{A73F063D-F02E-4DE9-8CFE-A939444EB4D1}" srcOrd="3" destOrd="0" parTransId="{25B20B36-9D58-47B9-86F8-A73A209FCA4C}" sibTransId="{13D54EB5-3195-435E-80EA-9D88E40CD2DA}"/>
    <dgm:cxn modelId="{76534D4F-AA08-496F-B6BA-CE6A75904225}" type="presOf" srcId="{5B18A58A-D666-47F0-8601-2BE80229F547}" destId="{B9435F6D-1C4C-44CA-AE61-92F1219EF1B0}" srcOrd="0" destOrd="0" presId="urn:microsoft.com/office/officeart/2005/8/layout/orgChart1"/>
    <dgm:cxn modelId="{84DB64B7-C735-492A-85D9-C5EAC68F1AE7}" type="presOf" srcId="{2147BB60-7102-4428-A3CF-15795EC7C618}" destId="{8DD97E41-F169-4908-A7C8-867B75B40DB8}" srcOrd="1" destOrd="0" presId="urn:microsoft.com/office/officeart/2005/8/layout/orgChart1"/>
    <dgm:cxn modelId="{51AB0881-CAD5-4968-9019-BB3E8678EC5D}" type="presOf" srcId="{7C958712-FCEE-4D3B-BC1D-FEE6DB34EFFF}" destId="{A45284B3-339D-4C61-8E2A-DA8B7720E1B0}" srcOrd="1" destOrd="0" presId="urn:microsoft.com/office/officeart/2005/8/layout/orgChart1"/>
    <dgm:cxn modelId="{C8BDF8FC-0CA1-4B72-AFAD-1D226E72FF64}" type="presOf" srcId="{87A96D38-BFC3-40E0-B136-8811C10BD072}" destId="{D37604C6-91BB-46C2-B54E-E3360258BBE4}" srcOrd="1" destOrd="0" presId="urn:microsoft.com/office/officeart/2005/8/layout/orgChart1"/>
    <dgm:cxn modelId="{3DA8210A-836C-47EF-9879-BEFC033F2671}" type="presOf" srcId="{53154373-542B-45E1-8E5B-A1D56AE8174F}" destId="{56D90A60-C73E-4DE0-BB68-FB1DCD68E16A}" srcOrd="1" destOrd="0" presId="urn:microsoft.com/office/officeart/2005/8/layout/orgChart1"/>
    <dgm:cxn modelId="{A8576FFE-DC66-4B6F-AEC8-751ABEE67943}" type="presOf" srcId="{CAC0EA9D-1FDE-4E3B-BD0B-E5F3F3E252C5}" destId="{F9D31B26-453E-4335-8416-E3560F6308EC}" srcOrd="0" destOrd="0" presId="urn:microsoft.com/office/officeart/2005/8/layout/orgChart1"/>
    <dgm:cxn modelId="{9AFC65E1-DA55-4388-8AB7-ED983544CE1A}" srcId="{893ACD1C-7642-4DF9-B09B-924DF5FEE2A0}" destId="{DFDA54D1-8228-4006-9976-3BCB00D41A6A}" srcOrd="2" destOrd="0" parTransId="{23AF41F9-5A8A-46AA-977F-FD1E427870C3}" sibTransId="{B268C915-7BFD-433E-8D12-2D272C202562}"/>
    <dgm:cxn modelId="{813AD868-53E2-4061-8660-76E983381CD3}" type="presOf" srcId="{86EC95CC-60C4-462D-AB96-B27E2D62BAB6}" destId="{B90912B6-C056-4298-A6F6-19F1A64328E6}" srcOrd="0" destOrd="0" presId="urn:microsoft.com/office/officeart/2005/8/layout/orgChart1"/>
    <dgm:cxn modelId="{E893C6E6-1730-4E24-A37D-510138AF374A}" type="presOf" srcId="{9192CED2-FAD5-4965-B1E6-395E22E1DDEA}" destId="{622B84E2-60D8-4423-AE34-2683532340BC}" srcOrd="0" destOrd="0" presId="urn:microsoft.com/office/officeart/2005/8/layout/orgChart1"/>
    <dgm:cxn modelId="{982786C5-EF38-42C9-9DBF-421D19ED3F80}" type="presOf" srcId="{86E70060-23CF-4098-B8F1-B6035D3F7E06}" destId="{50489233-8C38-4C27-AA34-4F781D4A9E62}" srcOrd="1" destOrd="0" presId="urn:microsoft.com/office/officeart/2005/8/layout/orgChart1"/>
    <dgm:cxn modelId="{14468B90-1184-4656-9F7D-120D98057C2B}" type="presOf" srcId="{5840BEAE-F132-44C8-9BF2-F4E103E9C3DB}" destId="{56C5E110-BA1A-476A-AFAE-79FA37F0350E}" srcOrd="0" destOrd="0" presId="urn:microsoft.com/office/officeart/2005/8/layout/orgChart1"/>
    <dgm:cxn modelId="{A5465660-C74D-4253-A609-1EFBD7222F46}" type="presParOf" srcId="{F22C6453-0CFF-49EB-B4BF-666E00E5D851}" destId="{D07E8466-648A-45A6-A55C-8E357FB0A0E2}" srcOrd="0" destOrd="0" presId="urn:microsoft.com/office/officeart/2005/8/layout/orgChart1"/>
    <dgm:cxn modelId="{1BDB75B0-65F0-4D6E-858F-5184038F0F77}" type="presParOf" srcId="{D07E8466-648A-45A6-A55C-8E357FB0A0E2}" destId="{FA19BEBE-B879-470F-8568-52BED03DBDAA}" srcOrd="0" destOrd="0" presId="urn:microsoft.com/office/officeart/2005/8/layout/orgChart1"/>
    <dgm:cxn modelId="{3CF785DD-E03F-4E8E-9150-2030939C1AD4}" type="presParOf" srcId="{FA19BEBE-B879-470F-8568-52BED03DBDAA}" destId="{B90912B6-C056-4298-A6F6-19F1A64328E6}" srcOrd="0" destOrd="0" presId="urn:microsoft.com/office/officeart/2005/8/layout/orgChart1"/>
    <dgm:cxn modelId="{D41011B7-09DF-4015-B4F1-DC7DFA9F2DA5}" type="presParOf" srcId="{FA19BEBE-B879-470F-8568-52BED03DBDAA}" destId="{7D831FDD-64AE-4091-B29B-F4E5B6CC7D96}" srcOrd="1" destOrd="0" presId="urn:microsoft.com/office/officeart/2005/8/layout/orgChart1"/>
    <dgm:cxn modelId="{BEE415BA-94CB-49A7-9DFE-5B7B1DA074CD}" type="presParOf" srcId="{D07E8466-648A-45A6-A55C-8E357FB0A0E2}" destId="{CC89BF98-EA12-4E93-8DC2-DAF2EA5459C2}" srcOrd="1" destOrd="0" presId="urn:microsoft.com/office/officeart/2005/8/layout/orgChart1"/>
    <dgm:cxn modelId="{6480D6D4-417A-4C91-9A92-53958F710EAA}" type="presParOf" srcId="{CC89BF98-EA12-4E93-8DC2-DAF2EA5459C2}" destId="{20F84A01-0C7C-4A75-A979-BC4C0E8AF985}" srcOrd="0" destOrd="0" presId="urn:microsoft.com/office/officeart/2005/8/layout/orgChart1"/>
    <dgm:cxn modelId="{56EE43F1-0370-4CD5-BCFF-9C9976545BF0}" type="presParOf" srcId="{CC89BF98-EA12-4E93-8DC2-DAF2EA5459C2}" destId="{A14B3377-5702-461D-8791-FFBF6AAAEB18}" srcOrd="1" destOrd="0" presId="urn:microsoft.com/office/officeart/2005/8/layout/orgChart1"/>
    <dgm:cxn modelId="{2F29EAF5-E31E-43F7-A5DE-B0AEDAA33ED0}" type="presParOf" srcId="{A14B3377-5702-461D-8791-FFBF6AAAEB18}" destId="{4701F2A5-7590-490B-9E0B-93BDF53C9301}" srcOrd="0" destOrd="0" presId="urn:microsoft.com/office/officeart/2005/8/layout/orgChart1"/>
    <dgm:cxn modelId="{0B87DE3F-E1BF-4378-A18A-9A96726BBDD2}" type="presParOf" srcId="{4701F2A5-7590-490B-9E0B-93BDF53C9301}" destId="{26D1C5E1-3B7C-41F4-B6E3-C89C5FAFD9BD}" srcOrd="0" destOrd="0" presId="urn:microsoft.com/office/officeart/2005/8/layout/orgChart1"/>
    <dgm:cxn modelId="{C4C8A7BB-3020-4F46-B6E3-434FA199FE5D}" type="presParOf" srcId="{4701F2A5-7590-490B-9E0B-93BDF53C9301}" destId="{0D02AB61-E97D-4B25-9A96-695C7256CE6F}" srcOrd="1" destOrd="0" presId="urn:microsoft.com/office/officeart/2005/8/layout/orgChart1"/>
    <dgm:cxn modelId="{AC53C3FE-D02B-43AD-9CBB-2613BDFDB9D5}" type="presParOf" srcId="{A14B3377-5702-461D-8791-FFBF6AAAEB18}" destId="{B4C73036-1D36-4173-AC71-59302183EFC5}" srcOrd="1" destOrd="0" presId="urn:microsoft.com/office/officeart/2005/8/layout/orgChart1"/>
    <dgm:cxn modelId="{330F584B-2F03-460B-B299-B93C97B06118}" type="presParOf" srcId="{B4C73036-1D36-4173-AC71-59302183EFC5}" destId="{6FAD3B59-0A83-4FB9-BB6E-389DD0F29280}" srcOrd="0" destOrd="0" presId="urn:microsoft.com/office/officeart/2005/8/layout/orgChart1"/>
    <dgm:cxn modelId="{B76FBF41-49F3-486A-9C81-A5333991AE18}" type="presParOf" srcId="{B4C73036-1D36-4173-AC71-59302183EFC5}" destId="{65D5F66C-E037-4F8F-ACE4-0EC7F21D24B3}" srcOrd="1" destOrd="0" presId="urn:microsoft.com/office/officeart/2005/8/layout/orgChart1"/>
    <dgm:cxn modelId="{0310A585-616A-476C-9E54-02072D74BAB7}" type="presParOf" srcId="{65D5F66C-E037-4F8F-ACE4-0EC7F21D24B3}" destId="{7B7682E2-B795-4726-A3F0-A9F55573510F}" srcOrd="0" destOrd="0" presId="urn:microsoft.com/office/officeart/2005/8/layout/orgChart1"/>
    <dgm:cxn modelId="{B9444021-EA0E-4797-8CD4-78E16F8B41B7}" type="presParOf" srcId="{7B7682E2-B795-4726-A3F0-A9F55573510F}" destId="{3D95CA49-BBB4-4228-A742-65CE0E4B7BB4}" srcOrd="0" destOrd="0" presId="urn:microsoft.com/office/officeart/2005/8/layout/orgChart1"/>
    <dgm:cxn modelId="{693AA310-7AA2-4B53-B368-8BB422C73026}" type="presParOf" srcId="{7B7682E2-B795-4726-A3F0-A9F55573510F}" destId="{A3C60D6B-0415-41A6-920A-268C5048E11E}" srcOrd="1" destOrd="0" presId="urn:microsoft.com/office/officeart/2005/8/layout/orgChart1"/>
    <dgm:cxn modelId="{62B7B440-AA7A-45EE-89F0-F7C7F3BD52AC}" type="presParOf" srcId="{65D5F66C-E037-4F8F-ACE4-0EC7F21D24B3}" destId="{02B75C9D-41E6-4801-B4FE-4E3C1DCD78C9}" srcOrd="1" destOrd="0" presId="urn:microsoft.com/office/officeart/2005/8/layout/orgChart1"/>
    <dgm:cxn modelId="{C9615864-B9D7-4778-AFC1-0D9AA53E73B2}" type="presParOf" srcId="{65D5F66C-E037-4F8F-ACE4-0EC7F21D24B3}" destId="{0ADC50F9-6D18-4B08-BBDB-64A3AF02B162}" srcOrd="2" destOrd="0" presId="urn:microsoft.com/office/officeart/2005/8/layout/orgChart1"/>
    <dgm:cxn modelId="{96F76EBF-AAD9-4FA8-AB19-E5C6A1CC7FB1}" type="presParOf" srcId="{B4C73036-1D36-4173-AC71-59302183EFC5}" destId="{5327BC5F-4963-40F3-A102-70F429C96937}" srcOrd="2" destOrd="0" presId="urn:microsoft.com/office/officeart/2005/8/layout/orgChart1"/>
    <dgm:cxn modelId="{3EEDDAD2-256C-44B7-9FE8-D187E94AAB47}" type="presParOf" srcId="{B4C73036-1D36-4173-AC71-59302183EFC5}" destId="{5041C507-A635-4BBE-B975-8BA6423AAD89}" srcOrd="3" destOrd="0" presId="urn:microsoft.com/office/officeart/2005/8/layout/orgChart1"/>
    <dgm:cxn modelId="{2CFCB8DF-E1ED-4000-BB85-CF3877B16A2B}" type="presParOf" srcId="{5041C507-A635-4BBE-B975-8BA6423AAD89}" destId="{92BDC59C-2AE8-4100-B2C5-8E33A2932603}" srcOrd="0" destOrd="0" presId="urn:microsoft.com/office/officeart/2005/8/layout/orgChart1"/>
    <dgm:cxn modelId="{B9D175C0-B366-49A0-A1D3-BEDD01357474}" type="presParOf" srcId="{92BDC59C-2AE8-4100-B2C5-8E33A2932603}" destId="{5FF23E93-8638-447C-B655-E7839FA31BEA}" srcOrd="0" destOrd="0" presId="urn:microsoft.com/office/officeart/2005/8/layout/orgChart1"/>
    <dgm:cxn modelId="{F6EF07E8-9700-4250-8B1A-22DDDF0C2768}" type="presParOf" srcId="{92BDC59C-2AE8-4100-B2C5-8E33A2932603}" destId="{95F10954-454B-4FC8-A5C4-CD3060580677}" srcOrd="1" destOrd="0" presId="urn:microsoft.com/office/officeart/2005/8/layout/orgChart1"/>
    <dgm:cxn modelId="{780511E1-5519-4DFD-B0BC-6375FAE4B6B7}" type="presParOf" srcId="{5041C507-A635-4BBE-B975-8BA6423AAD89}" destId="{BEF562A2-04BC-4AFA-8052-AFE73EC9079F}" srcOrd="1" destOrd="0" presId="urn:microsoft.com/office/officeart/2005/8/layout/orgChart1"/>
    <dgm:cxn modelId="{C14F0C8C-5F1D-412C-B03A-27891325A1D8}" type="presParOf" srcId="{5041C507-A635-4BBE-B975-8BA6423AAD89}" destId="{F5159509-F21C-4284-80C8-532BB484BD7E}" srcOrd="2" destOrd="0" presId="urn:microsoft.com/office/officeart/2005/8/layout/orgChart1"/>
    <dgm:cxn modelId="{DA0C8382-918B-4E25-9BB8-24AB1512C82E}" type="presParOf" srcId="{B4C73036-1D36-4173-AC71-59302183EFC5}" destId="{B6F3BB2F-51BB-4B31-814E-FBCA1BA602E7}" srcOrd="4" destOrd="0" presId="urn:microsoft.com/office/officeart/2005/8/layout/orgChart1"/>
    <dgm:cxn modelId="{332A0F13-9E60-46DF-86CA-1EA5011820F1}" type="presParOf" srcId="{B4C73036-1D36-4173-AC71-59302183EFC5}" destId="{516D1ED5-3B22-446C-AC8C-9CDBDBC4AC31}" srcOrd="5" destOrd="0" presId="urn:microsoft.com/office/officeart/2005/8/layout/orgChart1"/>
    <dgm:cxn modelId="{74E3B1D9-1814-4D80-93FF-7ADBCD8BFC09}" type="presParOf" srcId="{516D1ED5-3B22-446C-AC8C-9CDBDBC4AC31}" destId="{A67383D7-23D1-4631-AD44-A214625C881B}" srcOrd="0" destOrd="0" presId="urn:microsoft.com/office/officeart/2005/8/layout/orgChart1"/>
    <dgm:cxn modelId="{E47CBE75-C9B6-4B85-8D0E-AAAAF5D41DB3}" type="presParOf" srcId="{A67383D7-23D1-4631-AD44-A214625C881B}" destId="{4D80BDD6-BDBA-4D44-80F9-B5F3F078E44F}" srcOrd="0" destOrd="0" presId="urn:microsoft.com/office/officeart/2005/8/layout/orgChart1"/>
    <dgm:cxn modelId="{E2D2441E-BC64-4B62-A82F-0C14A6B6A78C}" type="presParOf" srcId="{A67383D7-23D1-4631-AD44-A214625C881B}" destId="{0B69B700-C0FD-44F6-B22D-F4F0DDF6DC89}" srcOrd="1" destOrd="0" presId="urn:microsoft.com/office/officeart/2005/8/layout/orgChart1"/>
    <dgm:cxn modelId="{4F09F097-3219-4824-84D9-3ECFFB2B962C}" type="presParOf" srcId="{516D1ED5-3B22-446C-AC8C-9CDBDBC4AC31}" destId="{D4D7330A-3633-40C6-87D5-02C9483CE048}" srcOrd="1" destOrd="0" presId="urn:microsoft.com/office/officeart/2005/8/layout/orgChart1"/>
    <dgm:cxn modelId="{FAD58D57-FC58-49CD-906C-EDCAE0D99AC9}" type="presParOf" srcId="{516D1ED5-3B22-446C-AC8C-9CDBDBC4AC31}" destId="{BDCEF0A2-0634-421D-BF6A-855F029B6B6B}" srcOrd="2" destOrd="0" presId="urn:microsoft.com/office/officeart/2005/8/layout/orgChart1"/>
    <dgm:cxn modelId="{A5885C57-732E-4F6D-B59A-A7E91E67057B}" type="presParOf" srcId="{B4C73036-1D36-4173-AC71-59302183EFC5}" destId="{3EA7A72A-185D-44D0-8775-5BDF1A3D600D}" srcOrd="6" destOrd="0" presId="urn:microsoft.com/office/officeart/2005/8/layout/orgChart1"/>
    <dgm:cxn modelId="{CA1F90B9-FC19-4D95-9307-9A48DB7C21E5}" type="presParOf" srcId="{B4C73036-1D36-4173-AC71-59302183EFC5}" destId="{D207AE96-46E7-4361-ABA5-4D67B4C13245}" srcOrd="7" destOrd="0" presId="urn:microsoft.com/office/officeart/2005/8/layout/orgChart1"/>
    <dgm:cxn modelId="{F60F25BD-2D8B-4E19-9C6C-E1E503653553}" type="presParOf" srcId="{D207AE96-46E7-4361-ABA5-4D67B4C13245}" destId="{F1A05A63-1C16-4AA4-980D-E41ED6532A39}" srcOrd="0" destOrd="0" presId="urn:microsoft.com/office/officeart/2005/8/layout/orgChart1"/>
    <dgm:cxn modelId="{48BCDB7E-5CE3-4E38-B05E-619206709147}" type="presParOf" srcId="{F1A05A63-1C16-4AA4-980D-E41ED6532A39}" destId="{908A5143-8E18-43B6-A361-96CC360BBCEE}" srcOrd="0" destOrd="0" presId="urn:microsoft.com/office/officeart/2005/8/layout/orgChart1"/>
    <dgm:cxn modelId="{30224453-034E-4FD3-B913-E50ACBBBE010}" type="presParOf" srcId="{F1A05A63-1C16-4AA4-980D-E41ED6532A39}" destId="{807F637A-1FB5-41B5-902F-7BBD3B9FD2D7}" srcOrd="1" destOrd="0" presId="urn:microsoft.com/office/officeart/2005/8/layout/orgChart1"/>
    <dgm:cxn modelId="{DBC700BB-88A9-4111-9972-31ABAE1860F3}" type="presParOf" srcId="{D207AE96-46E7-4361-ABA5-4D67B4C13245}" destId="{81021126-8AE4-4050-B772-5B146FE59377}" srcOrd="1" destOrd="0" presId="urn:microsoft.com/office/officeart/2005/8/layout/orgChart1"/>
    <dgm:cxn modelId="{21E6507E-577A-4568-AEF2-CD08CE800954}" type="presParOf" srcId="{D207AE96-46E7-4361-ABA5-4D67B4C13245}" destId="{0D58CEE1-9D93-4F47-8188-DE500A0CB216}" srcOrd="2" destOrd="0" presId="urn:microsoft.com/office/officeart/2005/8/layout/orgChart1"/>
    <dgm:cxn modelId="{2FE965E6-7660-4C0C-8C77-934B1FD97178}" type="presParOf" srcId="{B4C73036-1D36-4173-AC71-59302183EFC5}" destId="{8B16BA8A-AC9B-4AEA-ADE2-91FAB1B48C7D}" srcOrd="8" destOrd="0" presId="urn:microsoft.com/office/officeart/2005/8/layout/orgChart1"/>
    <dgm:cxn modelId="{75298FFC-E456-428D-9BCE-0A5C5871B937}" type="presParOf" srcId="{B4C73036-1D36-4173-AC71-59302183EFC5}" destId="{AD22CF5A-F4F4-4E04-9D63-79E96E341F7C}" srcOrd="9" destOrd="0" presId="urn:microsoft.com/office/officeart/2005/8/layout/orgChart1"/>
    <dgm:cxn modelId="{A4A536B3-623F-4A30-AB57-EB459B16D25E}" type="presParOf" srcId="{AD22CF5A-F4F4-4E04-9D63-79E96E341F7C}" destId="{EF2E8C4E-5BB5-46C2-8DE4-B3B50CAC5F32}" srcOrd="0" destOrd="0" presId="urn:microsoft.com/office/officeart/2005/8/layout/orgChart1"/>
    <dgm:cxn modelId="{26875C6A-E021-4286-BC8A-119583DB8C98}" type="presParOf" srcId="{EF2E8C4E-5BB5-46C2-8DE4-B3B50CAC5F32}" destId="{78D741BF-502F-407C-A21C-270E69AD3566}" srcOrd="0" destOrd="0" presId="urn:microsoft.com/office/officeart/2005/8/layout/orgChart1"/>
    <dgm:cxn modelId="{279A961C-BA52-42BF-AAC9-CE9101783C9C}" type="presParOf" srcId="{EF2E8C4E-5BB5-46C2-8DE4-B3B50CAC5F32}" destId="{5F4B9086-1D3E-43CE-B6D7-4DF0B63D8675}" srcOrd="1" destOrd="0" presId="urn:microsoft.com/office/officeart/2005/8/layout/orgChart1"/>
    <dgm:cxn modelId="{94879422-8885-4FA6-BA55-A37541F81CD5}" type="presParOf" srcId="{AD22CF5A-F4F4-4E04-9D63-79E96E341F7C}" destId="{1AC05BD5-5223-4A7A-B27F-2E7DE082AFDE}" srcOrd="1" destOrd="0" presId="urn:microsoft.com/office/officeart/2005/8/layout/orgChart1"/>
    <dgm:cxn modelId="{D9BC22D6-6CE4-4E02-9355-8AE0B16E1076}" type="presParOf" srcId="{AD22CF5A-F4F4-4E04-9D63-79E96E341F7C}" destId="{641AC01C-203C-4AAE-B811-B4AA6B968DE1}" srcOrd="2" destOrd="0" presId="urn:microsoft.com/office/officeart/2005/8/layout/orgChart1"/>
    <dgm:cxn modelId="{32D00489-F7C3-4D44-A9F5-7CFDAA5B0F31}" type="presParOf" srcId="{B4C73036-1D36-4173-AC71-59302183EFC5}" destId="{A2B88EB6-1391-41F4-B3BF-BCF0C6AD1FF1}" srcOrd="10" destOrd="0" presId="urn:microsoft.com/office/officeart/2005/8/layout/orgChart1"/>
    <dgm:cxn modelId="{264B6813-70A5-48D8-ACE2-1397AE359BB4}" type="presParOf" srcId="{B4C73036-1D36-4173-AC71-59302183EFC5}" destId="{35FFBDD6-CBA5-4DF6-8076-00B71C3ABE4C}" srcOrd="11" destOrd="0" presId="urn:microsoft.com/office/officeart/2005/8/layout/orgChart1"/>
    <dgm:cxn modelId="{1B7F757F-4F5C-4475-B486-15FD952CF120}" type="presParOf" srcId="{35FFBDD6-CBA5-4DF6-8076-00B71C3ABE4C}" destId="{FA3C65E3-98EC-45A0-AD81-DC6F39130908}" srcOrd="0" destOrd="0" presId="urn:microsoft.com/office/officeart/2005/8/layout/orgChart1"/>
    <dgm:cxn modelId="{46B3AA02-AF9B-4F53-AAFE-DAE18808C784}" type="presParOf" srcId="{FA3C65E3-98EC-45A0-AD81-DC6F39130908}" destId="{E0CF4954-B555-4F45-8E05-826C3077009B}" srcOrd="0" destOrd="0" presId="urn:microsoft.com/office/officeart/2005/8/layout/orgChart1"/>
    <dgm:cxn modelId="{3A8BDED7-41F7-48EB-BB73-A8495490A9C6}" type="presParOf" srcId="{FA3C65E3-98EC-45A0-AD81-DC6F39130908}" destId="{A1D27D18-50F5-4B31-B7CF-69994C08AB0F}" srcOrd="1" destOrd="0" presId="urn:microsoft.com/office/officeart/2005/8/layout/orgChart1"/>
    <dgm:cxn modelId="{74B01F35-2635-4B85-96CA-6A47AE5D008A}" type="presParOf" srcId="{35FFBDD6-CBA5-4DF6-8076-00B71C3ABE4C}" destId="{5D99E503-BEE9-453D-8C64-412CD0ACF743}" srcOrd="1" destOrd="0" presId="urn:microsoft.com/office/officeart/2005/8/layout/orgChart1"/>
    <dgm:cxn modelId="{90CA3ECF-B406-4A2F-B886-6ADE2AE2F58C}" type="presParOf" srcId="{35FFBDD6-CBA5-4DF6-8076-00B71C3ABE4C}" destId="{A2241A7C-0E11-4C9A-A3D1-47AAB8C34461}" srcOrd="2" destOrd="0" presId="urn:microsoft.com/office/officeart/2005/8/layout/orgChart1"/>
    <dgm:cxn modelId="{C5F8972F-6A22-4263-BDD3-A4F9ED463A5E}" type="presParOf" srcId="{B4C73036-1D36-4173-AC71-59302183EFC5}" destId="{DD9B4BC8-BE43-4EAD-98F6-1682404FC68E}" srcOrd="12" destOrd="0" presId="urn:microsoft.com/office/officeart/2005/8/layout/orgChart1"/>
    <dgm:cxn modelId="{766FD782-89D3-42F0-86B4-614858659359}" type="presParOf" srcId="{B4C73036-1D36-4173-AC71-59302183EFC5}" destId="{A0FBBBEC-F0DA-415A-8116-0D38A9FAB2AE}" srcOrd="13" destOrd="0" presId="urn:microsoft.com/office/officeart/2005/8/layout/orgChart1"/>
    <dgm:cxn modelId="{982C1430-C8B4-4C68-8FC0-757BC06A7C95}" type="presParOf" srcId="{A0FBBBEC-F0DA-415A-8116-0D38A9FAB2AE}" destId="{7B56A4E3-25DF-4CB9-9BAE-C4F29B70BEA3}" srcOrd="0" destOrd="0" presId="urn:microsoft.com/office/officeart/2005/8/layout/orgChart1"/>
    <dgm:cxn modelId="{F32C1ED2-C009-46FA-82C2-B8C87EF62371}" type="presParOf" srcId="{7B56A4E3-25DF-4CB9-9BAE-C4F29B70BEA3}" destId="{D8C5FC54-CD96-4971-A880-4A6F96AFCC89}" srcOrd="0" destOrd="0" presId="urn:microsoft.com/office/officeart/2005/8/layout/orgChart1"/>
    <dgm:cxn modelId="{25467E4B-8B0E-42BF-86D1-AEF77E6BF45E}" type="presParOf" srcId="{7B56A4E3-25DF-4CB9-9BAE-C4F29B70BEA3}" destId="{30812036-32EF-474C-B704-068597BB8793}" srcOrd="1" destOrd="0" presId="urn:microsoft.com/office/officeart/2005/8/layout/orgChart1"/>
    <dgm:cxn modelId="{8EFACF57-D8D9-4530-A04F-4C96AF0C4D1C}" type="presParOf" srcId="{A0FBBBEC-F0DA-415A-8116-0D38A9FAB2AE}" destId="{DCE8589B-0519-48AF-ABDF-91DDF7B21980}" srcOrd="1" destOrd="0" presId="urn:microsoft.com/office/officeart/2005/8/layout/orgChart1"/>
    <dgm:cxn modelId="{320BE57D-2E54-43E8-8F58-AC624602BF1C}" type="presParOf" srcId="{A0FBBBEC-F0DA-415A-8116-0D38A9FAB2AE}" destId="{367F8AAB-5C57-4DD9-94A1-E1707F8C674B}" srcOrd="2" destOrd="0" presId="urn:microsoft.com/office/officeart/2005/8/layout/orgChart1"/>
    <dgm:cxn modelId="{DAF7494B-DBA2-480A-BFFC-2727D5052772}" type="presParOf" srcId="{A14B3377-5702-461D-8791-FFBF6AAAEB18}" destId="{E647254B-6508-4B16-941F-DD05631541BF}" srcOrd="2" destOrd="0" presId="urn:microsoft.com/office/officeart/2005/8/layout/orgChart1"/>
    <dgm:cxn modelId="{163A3D44-1DAA-44C9-A6D8-52590FFFE4E0}" type="presParOf" srcId="{CC89BF98-EA12-4E93-8DC2-DAF2EA5459C2}" destId="{3FEE7E92-C2EF-4A89-963A-B29B50C9C45B}" srcOrd="2" destOrd="0" presId="urn:microsoft.com/office/officeart/2005/8/layout/orgChart1"/>
    <dgm:cxn modelId="{4B411486-9E76-4FCD-ABA4-B7EFB9875FFC}" type="presParOf" srcId="{CC89BF98-EA12-4E93-8DC2-DAF2EA5459C2}" destId="{29131746-FC34-4766-A56C-F03DF6A0FBCB}" srcOrd="3" destOrd="0" presId="urn:microsoft.com/office/officeart/2005/8/layout/orgChart1"/>
    <dgm:cxn modelId="{CA7A309C-0174-4DB7-9BB8-CA6F20937932}" type="presParOf" srcId="{29131746-FC34-4766-A56C-F03DF6A0FBCB}" destId="{FB8AA163-54B1-43B6-A9F5-AA82B43034E6}" srcOrd="0" destOrd="0" presId="urn:microsoft.com/office/officeart/2005/8/layout/orgChart1"/>
    <dgm:cxn modelId="{519AE954-7AE1-4F19-914C-FDC63F4794E8}" type="presParOf" srcId="{FB8AA163-54B1-43B6-A9F5-AA82B43034E6}" destId="{B12EA080-5FD6-4A46-86DD-9ECCDF0C73AB}" srcOrd="0" destOrd="0" presId="urn:microsoft.com/office/officeart/2005/8/layout/orgChart1"/>
    <dgm:cxn modelId="{5F2FB991-ABA7-4DCD-B148-8360FF3282BE}" type="presParOf" srcId="{FB8AA163-54B1-43B6-A9F5-AA82B43034E6}" destId="{51FCD8D3-8AB8-4E1D-A88E-14FBFCEA57E5}" srcOrd="1" destOrd="0" presId="urn:microsoft.com/office/officeart/2005/8/layout/orgChart1"/>
    <dgm:cxn modelId="{383DEE56-75E6-4B42-9BB2-817DC2D16383}" type="presParOf" srcId="{29131746-FC34-4766-A56C-F03DF6A0FBCB}" destId="{E6FD5798-7FE9-4ED8-9523-758162048C0A}" srcOrd="1" destOrd="0" presId="urn:microsoft.com/office/officeart/2005/8/layout/orgChart1"/>
    <dgm:cxn modelId="{E8808EC9-0595-422C-940A-D45B170BA6DC}" type="presParOf" srcId="{E6FD5798-7FE9-4ED8-9523-758162048C0A}" destId="{6DAFA7C2-CE75-4937-9986-80393464A1D8}" srcOrd="0" destOrd="0" presId="urn:microsoft.com/office/officeart/2005/8/layout/orgChart1"/>
    <dgm:cxn modelId="{B98B30BF-D68D-449F-887E-EF73CD638B98}" type="presParOf" srcId="{E6FD5798-7FE9-4ED8-9523-758162048C0A}" destId="{9E31739B-F601-47D5-B6E0-7A7C4D5C6D58}" srcOrd="1" destOrd="0" presId="urn:microsoft.com/office/officeart/2005/8/layout/orgChart1"/>
    <dgm:cxn modelId="{94151A5B-9667-486A-AD6E-DB6AD6AA0843}" type="presParOf" srcId="{9E31739B-F601-47D5-B6E0-7A7C4D5C6D58}" destId="{F1A65B43-E3BD-4300-B86C-0D01F63CBEB0}" srcOrd="0" destOrd="0" presId="urn:microsoft.com/office/officeart/2005/8/layout/orgChart1"/>
    <dgm:cxn modelId="{2B46FD17-B593-4F40-8419-7E37FBFFB07A}" type="presParOf" srcId="{F1A65B43-E3BD-4300-B86C-0D01F63CBEB0}" destId="{678A0807-8C21-49F6-B935-726FEECD27C4}" srcOrd="0" destOrd="0" presId="urn:microsoft.com/office/officeart/2005/8/layout/orgChart1"/>
    <dgm:cxn modelId="{F9006230-C53A-4A27-B88E-824F032A8B24}" type="presParOf" srcId="{F1A65B43-E3BD-4300-B86C-0D01F63CBEB0}" destId="{37656F79-19F1-4941-8222-60BE34A343C9}" srcOrd="1" destOrd="0" presId="urn:microsoft.com/office/officeart/2005/8/layout/orgChart1"/>
    <dgm:cxn modelId="{4DD7A345-BF42-46A3-8510-96F9655ADEAF}" type="presParOf" srcId="{9E31739B-F601-47D5-B6E0-7A7C4D5C6D58}" destId="{7CF4ECEC-3FB2-46F6-93CF-FDA02ED8A161}" srcOrd="1" destOrd="0" presId="urn:microsoft.com/office/officeart/2005/8/layout/orgChart1"/>
    <dgm:cxn modelId="{38F40B22-6CD2-4BD2-B350-46A7972DF465}" type="presParOf" srcId="{9E31739B-F601-47D5-B6E0-7A7C4D5C6D58}" destId="{9D2BDD65-A43F-4B23-9C87-B3794461F198}" srcOrd="2" destOrd="0" presId="urn:microsoft.com/office/officeart/2005/8/layout/orgChart1"/>
    <dgm:cxn modelId="{85F525FC-F5D1-4BBF-8943-6531D34AC90E}" type="presParOf" srcId="{E6FD5798-7FE9-4ED8-9523-758162048C0A}" destId="{3F937AA8-47BB-4670-90F7-640CE331DA77}" srcOrd="2" destOrd="0" presId="urn:microsoft.com/office/officeart/2005/8/layout/orgChart1"/>
    <dgm:cxn modelId="{7CCD4573-FC97-4910-A85C-8D5A38F255AC}" type="presParOf" srcId="{E6FD5798-7FE9-4ED8-9523-758162048C0A}" destId="{8FAB42AC-08D5-497A-ACB9-9ED40A5029D0}" srcOrd="3" destOrd="0" presId="urn:microsoft.com/office/officeart/2005/8/layout/orgChart1"/>
    <dgm:cxn modelId="{AAA990BA-9275-43ED-AB23-334000BF85FD}" type="presParOf" srcId="{8FAB42AC-08D5-497A-ACB9-9ED40A5029D0}" destId="{1BF0CA3A-29D8-4F3A-BA05-BBAEB9979577}" srcOrd="0" destOrd="0" presId="urn:microsoft.com/office/officeart/2005/8/layout/orgChart1"/>
    <dgm:cxn modelId="{10FB3696-4D4E-4B9A-91DE-37B48ED042A2}" type="presParOf" srcId="{1BF0CA3A-29D8-4F3A-BA05-BBAEB9979577}" destId="{6E169B11-6411-4002-9468-05CF8E2B8083}" srcOrd="0" destOrd="0" presId="urn:microsoft.com/office/officeart/2005/8/layout/orgChart1"/>
    <dgm:cxn modelId="{943BDEB8-0A17-4D42-AA0A-ED292E139102}" type="presParOf" srcId="{1BF0CA3A-29D8-4F3A-BA05-BBAEB9979577}" destId="{FB431025-0EA7-452C-AA5F-31D785762FB1}" srcOrd="1" destOrd="0" presId="urn:microsoft.com/office/officeart/2005/8/layout/orgChart1"/>
    <dgm:cxn modelId="{8C70FD24-A845-4DD4-A629-3356AC1F64FA}" type="presParOf" srcId="{8FAB42AC-08D5-497A-ACB9-9ED40A5029D0}" destId="{3E0C3C36-2B5B-4D79-982F-125CF8F3D379}" srcOrd="1" destOrd="0" presId="urn:microsoft.com/office/officeart/2005/8/layout/orgChart1"/>
    <dgm:cxn modelId="{894B1010-17E0-4A6B-8073-CE0310B5EA68}" type="presParOf" srcId="{8FAB42AC-08D5-497A-ACB9-9ED40A5029D0}" destId="{0A9ECF87-037A-43CD-AC42-3A9D32D8460D}" srcOrd="2" destOrd="0" presId="urn:microsoft.com/office/officeart/2005/8/layout/orgChart1"/>
    <dgm:cxn modelId="{CDC5FF86-E268-419A-BBB5-0ABFFD9626D8}" type="presParOf" srcId="{E6FD5798-7FE9-4ED8-9523-758162048C0A}" destId="{47B61B8C-D5F8-48D6-B517-EBD6B21318EC}" srcOrd="4" destOrd="0" presId="urn:microsoft.com/office/officeart/2005/8/layout/orgChart1"/>
    <dgm:cxn modelId="{652E3F2C-9AB9-40AD-92B7-FCE54FD8BCEF}" type="presParOf" srcId="{E6FD5798-7FE9-4ED8-9523-758162048C0A}" destId="{491811B1-FD3E-490E-A0B3-EDD38419D910}" srcOrd="5" destOrd="0" presId="urn:microsoft.com/office/officeart/2005/8/layout/orgChart1"/>
    <dgm:cxn modelId="{6B0B72B4-9893-4A3C-B881-60F1C02E133B}" type="presParOf" srcId="{491811B1-FD3E-490E-A0B3-EDD38419D910}" destId="{3E08E3F3-E6F2-481B-8241-7D181C6C6A5C}" srcOrd="0" destOrd="0" presId="urn:microsoft.com/office/officeart/2005/8/layout/orgChart1"/>
    <dgm:cxn modelId="{E58D219A-D943-4064-8BA6-E3FBA3CF811E}" type="presParOf" srcId="{3E08E3F3-E6F2-481B-8241-7D181C6C6A5C}" destId="{F484AEFE-5FFA-4302-A040-606BEAB49AF7}" srcOrd="0" destOrd="0" presId="urn:microsoft.com/office/officeart/2005/8/layout/orgChart1"/>
    <dgm:cxn modelId="{63E72E17-100D-4792-8BCA-AAF4D801BC35}" type="presParOf" srcId="{3E08E3F3-E6F2-481B-8241-7D181C6C6A5C}" destId="{ED6E536E-23F1-4E19-8BEA-706D1430536D}" srcOrd="1" destOrd="0" presId="urn:microsoft.com/office/officeart/2005/8/layout/orgChart1"/>
    <dgm:cxn modelId="{5826486D-8932-4150-B82C-CFE566A764DC}" type="presParOf" srcId="{491811B1-FD3E-490E-A0B3-EDD38419D910}" destId="{B79C65C3-3FE5-4FA3-9993-8B9079EC11A5}" srcOrd="1" destOrd="0" presId="urn:microsoft.com/office/officeart/2005/8/layout/orgChart1"/>
    <dgm:cxn modelId="{22F249D9-2AE2-485B-8C01-A2421C4D6C72}" type="presParOf" srcId="{491811B1-FD3E-490E-A0B3-EDD38419D910}" destId="{1DDD8878-1D69-4C6A-9347-583386A0CDD7}" srcOrd="2" destOrd="0" presId="urn:microsoft.com/office/officeart/2005/8/layout/orgChart1"/>
    <dgm:cxn modelId="{0A150480-FF44-43FD-89DA-856B18D3B2DC}" type="presParOf" srcId="{E6FD5798-7FE9-4ED8-9523-758162048C0A}" destId="{6EDE33C4-427E-48AE-B8E5-24360E0E7ACF}" srcOrd="6" destOrd="0" presId="urn:microsoft.com/office/officeart/2005/8/layout/orgChart1"/>
    <dgm:cxn modelId="{C3DCD8F0-62BE-4226-A655-4421C06F242E}" type="presParOf" srcId="{E6FD5798-7FE9-4ED8-9523-758162048C0A}" destId="{73A50B70-5DF3-4B8F-808F-84D756F56115}" srcOrd="7" destOrd="0" presId="urn:microsoft.com/office/officeart/2005/8/layout/orgChart1"/>
    <dgm:cxn modelId="{10B11A17-4974-46D8-9E67-B3EA03F2E10C}" type="presParOf" srcId="{73A50B70-5DF3-4B8F-808F-84D756F56115}" destId="{EBF74243-CFB9-45B3-9C83-74FEA324301A}" srcOrd="0" destOrd="0" presId="urn:microsoft.com/office/officeart/2005/8/layout/orgChart1"/>
    <dgm:cxn modelId="{9EE744B2-F85B-4703-BDB1-A7B1743A2D90}" type="presParOf" srcId="{EBF74243-CFB9-45B3-9C83-74FEA324301A}" destId="{E4B214FE-68D1-49E0-B2C3-5BA4F51A7B04}" srcOrd="0" destOrd="0" presId="urn:microsoft.com/office/officeart/2005/8/layout/orgChart1"/>
    <dgm:cxn modelId="{CF3B0AC9-E526-4199-AA8D-2C172AE63802}" type="presParOf" srcId="{EBF74243-CFB9-45B3-9C83-74FEA324301A}" destId="{1F33E871-352D-45CD-BED6-38E2B73B091A}" srcOrd="1" destOrd="0" presId="urn:microsoft.com/office/officeart/2005/8/layout/orgChart1"/>
    <dgm:cxn modelId="{56278EC8-D65B-483E-894F-521F04F5A4CC}" type="presParOf" srcId="{73A50B70-5DF3-4B8F-808F-84D756F56115}" destId="{D2A449DC-30C1-47EF-860D-DD46963BF8C7}" srcOrd="1" destOrd="0" presId="urn:microsoft.com/office/officeart/2005/8/layout/orgChart1"/>
    <dgm:cxn modelId="{E6C42822-58A1-4522-B2B4-8BC2DDA01E2F}" type="presParOf" srcId="{73A50B70-5DF3-4B8F-808F-84D756F56115}" destId="{8D7A0F1F-0CB5-46F7-A914-3279AE9084D0}" srcOrd="2" destOrd="0" presId="urn:microsoft.com/office/officeart/2005/8/layout/orgChart1"/>
    <dgm:cxn modelId="{131FED30-7E78-45A7-817C-5EA5BAF128B7}" type="presParOf" srcId="{E6FD5798-7FE9-4ED8-9523-758162048C0A}" destId="{6071AF9F-1F68-4F89-9D27-1B5507E64039}" srcOrd="8" destOrd="0" presId="urn:microsoft.com/office/officeart/2005/8/layout/orgChart1"/>
    <dgm:cxn modelId="{FB87BFA7-04A9-452F-AE4F-B306B76A0880}" type="presParOf" srcId="{E6FD5798-7FE9-4ED8-9523-758162048C0A}" destId="{29DBD121-50FC-409B-915B-720D7DB5B2D4}" srcOrd="9" destOrd="0" presId="urn:microsoft.com/office/officeart/2005/8/layout/orgChart1"/>
    <dgm:cxn modelId="{EB87A800-A2C4-444D-9C55-CAE18E33C178}" type="presParOf" srcId="{29DBD121-50FC-409B-915B-720D7DB5B2D4}" destId="{1DD67116-F12E-4820-BABA-83B2C5EF5E0B}" srcOrd="0" destOrd="0" presId="urn:microsoft.com/office/officeart/2005/8/layout/orgChart1"/>
    <dgm:cxn modelId="{82217F98-F245-45A8-B65F-E57B1C16EC1B}" type="presParOf" srcId="{1DD67116-F12E-4820-BABA-83B2C5EF5E0B}" destId="{1C2DB0CC-FC7A-4F61-8263-B7A1ECD16B23}" srcOrd="0" destOrd="0" presId="urn:microsoft.com/office/officeart/2005/8/layout/orgChart1"/>
    <dgm:cxn modelId="{85796AED-444D-4B12-B27F-BDBA8FF811FF}" type="presParOf" srcId="{1DD67116-F12E-4820-BABA-83B2C5EF5E0B}" destId="{D266E2D7-50F8-4DAE-9CE0-9AE919185A96}" srcOrd="1" destOrd="0" presId="urn:microsoft.com/office/officeart/2005/8/layout/orgChart1"/>
    <dgm:cxn modelId="{910400E2-0130-479A-A0BE-9A05E79376C3}" type="presParOf" srcId="{29DBD121-50FC-409B-915B-720D7DB5B2D4}" destId="{F37E5C4A-C78B-4C19-8AD4-7CFC197533E8}" srcOrd="1" destOrd="0" presId="urn:microsoft.com/office/officeart/2005/8/layout/orgChart1"/>
    <dgm:cxn modelId="{223FE89B-F1BD-4559-9DFC-127A24393357}" type="presParOf" srcId="{29DBD121-50FC-409B-915B-720D7DB5B2D4}" destId="{05F28387-3494-446E-B895-E6F1DFCE6343}" srcOrd="2" destOrd="0" presId="urn:microsoft.com/office/officeart/2005/8/layout/orgChart1"/>
    <dgm:cxn modelId="{45205A16-F7DB-4CB1-A69E-FE843C3BDA04}" type="presParOf" srcId="{E6FD5798-7FE9-4ED8-9523-758162048C0A}" destId="{92A4D214-671C-4EFC-86CB-41C034BC019A}" srcOrd="10" destOrd="0" presId="urn:microsoft.com/office/officeart/2005/8/layout/orgChart1"/>
    <dgm:cxn modelId="{42A79627-B7E8-4C94-BFE8-57A7565BEBA9}" type="presParOf" srcId="{E6FD5798-7FE9-4ED8-9523-758162048C0A}" destId="{482C3F06-F278-464A-A038-50F2D6E33F3B}" srcOrd="11" destOrd="0" presId="urn:microsoft.com/office/officeart/2005/8/layout/orgChart1"/>
    <dgm:cxn modelId="{B2723571-F828-47F3-81CF-2908D375B2CB}" type="presParOf" srcId="{482C3F06-F278-464A-A038-50F2D6E33F3B}" destId="{2F54A5F1-07F0-46D8-BC6C-9E1146ED4CCB}" srcOrd="0" destOrd="0" presId="urn:microsoft.com/office/officeart/2005/8/layout/orgChart1"/>
    <dgm:cxn modelId="{F1A2ACBC-1720-488D-8A52-54A20F0DFEB7}" type="presParOf" srcId="{2F54A5F1-07F0-46D8-BC6C-9E1146ED4CCB}" destId="{56C5E110-BA1A-476A-AFAE-79FA37F0350E}" srcOrd="0" destOrd="0" presId="urn:microsoft.com/office/officeart/2005/8/layout/orgChart1"/>
    <dgm:cxn modelId="{64000902-C863-4C51-9555-A868C88789B0}" type="presParOf" srcId="{2F54A5F1-07F0-46D8-BC6C-9E1146ED4CCB}" destId="{988C3ECD-CB69-4726-9317-645E8F03D350}" srcOrd="1" destOrd="0" presId="urn:microsoft.com/office/officeart/2005/8/layout/orgChart1"/>
    <dgm:cxn modelId="{B06AF130-6846-4D00-B4DD-D41DE65027D0}" type="presParOf" srcId="{482C3F06-F278-464A-A038-50F2D6E33F3B}" destId="{DF1D250D-5CBE-4C9B-B9D1-BA0A24CB88A7}" srcOrd="1" destOrd="0" presId="urn:microsoft.com/office/officeart/2005/8/layout/orgChart1"/>
    <dgm:cxn modelId="{4B9114EC-5055-4D47-B388-C2C3D5D9C046}" type="presParOf" srcId="{482C3F06-F278-464A-A038-50F2D6E33F3B}" destId="{46B1D9B2-B30A-490D-9E7F-5200EA5937BC}" srcOrd="2" destOrd="0" presId="urn:microsoft.com/office/officeart/2005/8/layout/orgChart1"/>
    <dgm:cxn modelId="{880DB2ED-42E3-4BDC-A539-1C6BC534EDE3}" type="presParOf" srcId="{E6FD5798-7FE9-4ED8-9523-758162048C0A}" destId="{F0DBAA35-9BB8-4BA6-94A7-9BF47B7706ED}" srcOrd="12" destOrd="0" presId="urn:microsoft.com/office/officeart/2005/8/layout/orgChart1"/>
    <dgm:cxn modelId="{557678C4-E25C-4E1E-99D6-47BD5062CA42}" type="presParOf" srcId="{E6FD5798-7FE9-4ED8-9523-758162048C0A}" destId="{B19A43BA-0BEE-4725-B57F-174DE9E22D2E}" srcOrd="13" destOrd="0" presId="urn:microsoft.com/office/officeart/2005/8/layout/orgChart1"/>
    <dgm:cxn modelId="{F9D97F7D-B228-48B0-ACDB-26E661E0171B}" type="presParOf" srcId="{B19A43BA-0BEE-4725-B57F-174DE9E22D2E}" destId="{8DC952BB-7A26-4798-9DFE-446647E19702}" srcOrd="0" destOrd="0" presId="urn:microsoft.com/office/officeart/2005/8/layout/orgChart1"/>
    <dgm:cxn modelId="{5F1FF68D-7251-4917-AC36-F43A97CEF0BE}" type="presParOf" srcId="{8DC952BB-7A26-4798-9DFE-446647E19702}" destId="{018FEE15-FE4B-45F5-AE70-BCB007B52D1D}" srcOrd="0" destOrd="0" presId="urn:microsoft.com/office/officeart/2005/8/layout/orgChart1"/>
    <dgm:cxn modelId="{7C7E20FA-EDCC-4008-A454-D0323998B64B}" type="presParOf" srcId="{8DC952BB-7A26-4798-9DFE-446647E19702}" destId="{ACA7D0ED-62F2-4422-8357-1476ADE329E2}" srcOrd="1" destOrd="0" presId="urn:microsoft.com/office/officeart/2005/8/layout/orgChart1"/>
    <dgm:cxn modelId="{C65AF4C1-853A-4855-BED8-44C3E9074B1E}" type="presParOf" srcId="{B19A43BA-0BEE-4725-B57F-174DE9E22D2E}" destId="{71FBEC0F-D797-484E-9DE0-4DB2EDE4D7B9}" srcOrd="1" destOrd="0" presId="urn:microsoft.com/office/officeart/2005/8/layout/orgChart1"/>
    <dgm:cxn modelId="{6B661CC6-BBD0-4836-8FCF-E7DB977A148C}" type="presParOf" srcId="{B19A43BA-0BEE-4725-B57F-174DE9E22D2E}" destId="{ECCAFF81-B873-4510-B2EF-A8F12EFE829C}" srcOrd="2" destOrd="0" presId="urn:microsoft.com/office/officeart/2005/8/layout/orgChart1"/>
    <dgm:cxn modelId="{C8161CE5-1654-4613-8039-A7AC5B0E7895}" type="presParOf" srcId="{29131746-FC34-4766-A56C-F03DF6A0FBCB}" destId="{168F44B1-B043-46AA-9F10-D7272376632E}" srcOrd="2" destOrd="0" presId="urn:microsoft.com/office/officeart/2005/8/layout/orgChart1"/>
    <dgm:cxn modelId="{10342FEE-7BE7-4056-BB41-5A0E4B64CD91}" type="presParOf" srcId="{CC89BF98-EA12-4E93-8DC2-DAF2EA5459C2}" destId="{44B969BC-5CC2-4A92-BE03-BA0E05DC58A2}" srcOrd="4" destOrd="0" presId="urn:microsoft.com/office/officeart/2005/8/layout/orgChart1"/>
    <dgm:cxn modelId="{6D46BC3F-6E18-4156-9096-E1F34EDFA060}" type="presParOf" srcId="{CC89BF98-EA12-4E93-8DC2-DAF2EA5459C2}" destId="{D8BECCF1-EA17-4228-85E2-4927329D5D13}" srcOrd="5" destOrd="0" presId="urn:microsoft.com/office/officeart/2005/8/layout/orgChart1"/>
    <dgm:cxn modelId="{E3F71A06-B064-4F65-860B-86BDAFBE8E9D}" type="presParOf" srcId="{D8BECCF1-EA17-4228-85E2-4927329D5D13}" destId="{6CC15BBF-23B6-40AE-8385-AFE1C01F2B51}" srcOrd="0" destOrd="0" presId="urn:microsoft.com/office/officeart/2005/8/layout/orgChart1"/>
    <dgm:cxn modelId="{7FB5FC0A-1C5F-4673-BC4B-3303A8D0290A}" type="presParOf" srcId="{6CC15BBF-23B6-40AE-8385-AFE1C01F2B51}" destId="{80F68BBE-136D-46C3-9682-60ED9D2CAB8E}" srcOrd="0" destOrd="0" presId="urn:microsoft.com/office/officeart/2005/8/layout/orgChart1"/>
    <dgm:cxn modelId="{BA0A2FA1-D8DE-43D4-9B7E-1F08A7DB9F37}" type="presParOf" srcId="{6CC15BBF-23B6-40AE-8385-AFE1C01F2B51}" destId="{6DDF8ED1-B6DC-43DF-964A-7D276F1E15F5}" srcOrd="1" destOrd="0" presId="urn:microsoft.com/office/officeart/2005/8/layout/orgChart1"/>
    <dgm:cxn modelId="{97E2A492-6553-4D2C-A777-A22D39E5C75A}" type="presParOf" srcId="{D8BECCF1-EA17-4228-85E2-4927329D5D13}" destId="{663A8E44-C7A3-4DA5-B71C-26472DA54C75}" srcOrd="1" destOrd="0" presId="urn:microsoft.com/office/officeart/2005/8/layout/orgChart1"/>
    <dgm:cxn modelId="{7E04D604-B9F6-4820-ACEE-B55E3200CAAA}" type="presParOf" srcId="{663A8E44-C7A3-4DA5-B71C-26472DA54C75}" destId="{A820F7EA-98A2-46E9-A64F-EF39B9E6204A}" srcOrd="0" destOrd="0" presId="urn:microsoft.com/office/officeart/2005/8/layout/orgChart1"/>
    <dgm:cxn modelId="{DC176E8E-BB43-45F4-8B0E-27D67E728EEA}" type="presParOf" srcId="{663A8E44-C7A3-4DA5-B71C-26472DA54C75}" destId="{587948C9-7632-4173-B5A0-5F1C66EC7AA3}" srcOrd="1" destOrd="0" presId="urn:microsoft.com/office/officeart/2005/8/layout/orgChart1"/>
    <dgm:cxn modelId="{2A8DCABF-320C-4154-A9A3-12A064023DDE}" type="presParOf" srcId="{587948C9-7632-4173-B5A0-5F1C66EC7AA3}" destId="{AAFF8973-065D-48C0-8DC5-A2C30A05900F}" srcOrd="0" destOrd="0" presId="urn:microsoft.com/office/officeart/2005/8/layout/orgChart1"/>
    <dgm:cxn modelId="{224AC820-4D93-493C-B224-6235359059AF}" type="presParOf" srcId="{AAFF8973-065D-48C0-8DC5-A2C30A05900F}" destId="{5D6D7079-420D-4C0D-8D50-8A8EEC98D715}" srcOrd="0" destOrd="0" presId="urn:microsoft.com/office/officeart/2005/8/layout/orgChart1"/>
    <dgm:cxn modelId="{D18E441F-A33C-46F3-8BB7-A5B9D377F7DA}" type="presParOf" srcId="{AAFF8973-065D-48C0-8DC5-A2C30A05900F}" destId="{2E1FEBBA-DEC7-44F2-8E8F-E8CEA0D0EA63}" srcOrd="1" destOrd="0" presId="urn:microsoft.com/office/officeart/2005/8/layout/orgChart1"/>
    <dgm:cxn modelId="{FB0196B0-3EC1-41BD-85CB-531FD9A82C8B}" type="presParOf" srcId="{587948C9-7632-4173-B5A0-5F1C66EC7AA3}" destId="{58788653-7241-4A33-9DBF-F8B221D9A053}" srcOrd="1" destOrd="0" presId="urn:microsoft.com/office/officeart/2005/8/layout/orgChart1"/>
    <dgm:cxn modelId="{6CD2E319-3929-4368-8DD8-DB943BBCCAEB}" type="presParOf" srcId="{587948C9-7632-4173-B5A0-5F1C66EC7AA3}" destId="{34C7D3FB-7DF0-44F1-B3BA-9BD8E97D8F36}" srcOrd="2" destOrd="0" presId="urn:microsoft.com/office/officeart/2005/8/layout/orgChart1"/>
    <dgm:cxn modelId="{D512711D-B9E7-4288-AB4E-85E79479F449}" type="presParOf" srcId="{663A8E44-C7A3-4DA5-B71C-26472DA54C75}" destId="{31057470-405E-484A-B72D-9E09E4903E5B}" srcOrd="2" destOrd="0" presId="urn:microsoft.com/office/officeart/2005/8/layout/orgChart1"/>
    <dgm:cxn modelId="{EA777B75-4609-4C39-BE71-0375D7BBAED6}" type="presParOf" srcId="{663A8E44-C7A3-4DA5-B71C-26472DA54C75}" destId="{B4B5CDB2-9F68-4896-A548-45D1596266CE}" srcOrd="3" destOrd="0" presId="urn:microsoft.com/office/officeart/2005/8/layout/orgChart1"/>
    <dgm:cxn modelId="{82D3D92E-B18C-4451-9D6B-2B3D2C61BFF0}" type="presParOf" srcId="{B4B5CDB2-9F68-4896-A548-45D1596266CE}" destId="{C1153E93-3F88-46B3-A079-8DDDA8A4E027}" srcOrd="0" destOrd="0" presId="urn:microsoft.com/office/officeart/2005/8/layout/orgChart1"/>
    <dgm:cxn modelId="{A6BF99EF-2DEE-4232-AED1-31E76ACB0A4D}" type="presParOf" srcId="{C1153E93-3F88-46B3-A079-8DDDA8A4E027}" destId="{E455E93A-8131-41E0-92A9-BBD3225D6667}" srcOrd="0" destOrd="0" presId="urn:microsoft.com/office/officeart/2005/8/layout/orgChart1"/>
    <dgm:cxn modelId="{37359E94-4138-4094-9F56-695CA04DC56A}" type="presParOf" srcId="{C1153E93-3F88-46B3-A079-8DDDA8A4E027}" destId="{97272D32-DEF9-40DE-8FAD-C51C93786AB0}" srcOrd="1" destOrd="0" presId="urn:microsoft.com/office/officeart/2005/8/layout/orgChart1"/>
    <dgm:cxn modelId="{6E395B33-13A0-44EA-BABA-04C2A53B494D}" type="presParOf" srcId="{B4B5CDB2-9F68-4896-A548-45D1596266CE}" destId="{F58C774A-0F4F-425E-BB97-776D60AA1BD9}" srcOrd="1" destOrd="0" presId="urn:microsoft.com/office/officeart/2005/8/layout/orgChart1"/>
    <dgm:cxn modelId="{37E428A3-A18D-4BA2-9AF7-F4F8996CCE91}" type="presParOf" srcId="{B4B5CDB2-9F68-4896-A548-45D1596266CE}" destId="{4EFC1662-EDD6-4E9C-8438-FE097E97EF97}" srcOrd="2" destOrd="0" presId="urn:microsoft.com/office/officeart/2005/8/layout/orgChart1"/>
    <dgm:cxn modelId="{CC47979B-9398-4EBA-9517-358C5546B022}" type="presParOf" srcId="{663A8E44-C7A3-4DA5-B71C-26472DA54C75}" destId="{B3C2E32E-50C8-42DD-B794-4D167A909CF4}" srcOrd="4" destOrd="0" presId="urn:microsoft.com/office/officeart/2005/8/layout/orgChart1"/>
    <dgm:cxn modelId="{92827FC4-8BBE-4CB5-8577-E84D6923EC80}" type="presParOf" srcId="{663A8E44-C7A3-4DA5-B71C-26472DA54C75}" destId="{31AC361B-3FAD-4BD0-A76E-B98EEE66CF3A}" srcOrd="5" destOrd="0" presId="urn:microsoft.com/office/officeart/2005/8/layout/orgChart1"/>
    <dgm:cxn modelId="{0980BB31-E54E-478E-B5FF-1C7B723CB713}" type="presParOf" srcId="{31AC361B-3FAD-4BD0-A76E-B98EEE66CF3A}" destId="{497FBB45-80D3-4381-8EBD-7C3197A79EF8}" srcOrd="0" destOrd="0" presId="urn:microsoft.com/office/officeart/2005/8/layout/orgChart1"/>
    <dgm:cxn modelId="{74D78EBD-236F-40D3-A3AB-590D37EF4651}" type="presParOf" srcId="{497FBB45-80D3-4381-8EBD-7C3197A79EF8}" destId="{54E859A3-1CB6-459D-8606-B03E0B35A514}" srcOrd="0" destOrd="0" presId="urn:microsoft.com/office/officeart/2005/8/layout/orgChart1"/>
    <dgm:cxn modelId="{30E2E5FC-5F1A-4DAE-9878-F1066E0CE1A9}" type="presParOf" srcId="{497FBB45-80D3-4381-8EBD-7C3197A79EF8}" destId="{DF6D6C3B-8004-4C41-90DF-28DDB89825C2}" srcOrd="1" destOrd="0" presId="urn:microsoft.com/office/officeart/2005/8/layout/orgChart1"/>
    <dgm:cxn modelId="{CF92C14F-6C51-4037-AD40-5531190E4B67}" type="presParOf" srcId="{31AC361B-3FAD-4BD0-A76E-B98EEE66CF3A}" destId="{351CF6B7-1FF6-4F49-9BC0-DA1A83B97AA4}" srcOrd="1" destOrd="0" presId="urn:microsoft.com/office/officeart/2005/8/layout/orgChart1"/>
    <dgm:cxn modelId="{F8047784-BF24-499B-81A9-ED65FBFCC05D}" type="presParOf" srcId="{31AC361B-3FAD-4BD0-A76E-B98EEE66CF3A}" destId="{67954651-CA9C-4EDB-AD28-3E753C4C4673}" srcOrd="2" destOrd="0" presId="urn:microsoft.com/office/officeart/2005/8/layout/orgChart1"/>
    <dgm:cxn modelId="{B059C9ED-8D88-4FD9-B188-DD152798563F}" type="presParOf" srcId="{663A8E44-C7A3-4DA5-B71C-26472DA54C75}" destId="{23794113-0664-4691-8CB7-E61359ACC5A3}" srcOrd="6" destOrd="0" presId="urn:microsoft.com/office/officeart/2005/8/layout/orgChart1"/>
    <dgm:cxn modelId="{721821F2-A639-4337-911D-36050FF41F58}" type="presParOf" srcId="{663A8E44-C7A3-4DA5-B71C-26472DA54C75}" destId="{C3991519-58E8-4306-94E6-B42A5BDAAD20}" srcOrd="7" destOrd="0" presId="urn:microsoft.com/office/officeart/2005/8/layout/orgChart1"/>
    <dgm:cxn modelId="{DB23CB4A-2F0D-462C-A9C8-73B6F9BFC57D}" type="presParOf" srcId="{C3991519-58E8-4306-94E6-B42A5BDAAD20}" destId="{5388B108-BF0D-4F35-9F3C-52DC6E1CEDF4}" srcOrd="0" destOrd="0" presId="urn:microsoft.com/office/officeart/2005/8/layout/orgChart1"/>
    <dgm:cxn modelId="{3C4ADE2C-2858-4208-A571-8DD143732010}" type="presParOf" srcId="{5388B108-BF0D-4F35-9F3C-52DC6E1CEDF4}" destId="{CEE9522C-1600-43CA-9952-252E3CFFC256}" srcOrd="0" destOrd="0" presId="urn:microsoft.com/office/officeart/2005/8/layout/orgChart1"/>
    <dgm:cxn modelId="{A040F727-6805-4E5D-9A18-8090A41C7539}" type="presParOf" srcId="{5388B108-BF0D-4F35-9F3C-52DC6E1CEDF4}" destId="{69DC9CB0-8C19-4369-BB2C-189548F149CD}" srcOrd="1" destOrd="0" presId="urn:microsoft.com/office/officeart/2005/8/layout/orgChart1"/>
    <dgm:cxn modelId="{4089CB7E-9BBF-4E54-B9AE-D6A555E3741B}" type="presParOf" srcId="{C3991519-58E8-4306-94E6-B42A5BDAAD20}" destId="{B6EF769E-F48F-42B1-96FD-F7811A5232BE}" srcOrd="1" destOrd="0" presId="urn:microsoft.com/office/officeart/2005/8/layout/orgChart1"/>
    <dgm:cxn modelId="{709DEAEB-22CB-4819-9D6C-1FA91436E258}" type="presParOf" srcId="{C3991519-58E8-4306-94E6-B42A5BDAAD20}" destId="{A2068DA0-77D5-47D0-A11A-D3CE2CF3AEDE}" srcOrd="2" destOrd="0" presId="urn:microsoft.com/office/officeart/2005/8/layout/orgChart1"/>
    <dgm:cxn modelId="{6EB85B9E-59EA-43C8-AE99-24DE40FD474E}" type="presParOf" srcId="{663A8E44-C7A3-4DA5-B71C-26472DA54C75}" destId="{9637C46C-44B9-4CF1-91D5-E251A88F73A0}" srcOrd="8" destOrd="0" presId="urn:microsoft.com/office/officeart/2005/8/layout/orgChart1"/>
    <dgm:cxn modelId="{D856B51C-F02D-4F8E-8714-E414DA3BE2AD}" type="presParOf" srcId="{663A8E44-C7A3-4DA5-B71C-26472DA54C75}" destId="{C31088B2-CFA6-495C-B6E8-B9EDFD70F8A0}" srcOrd="9" destOrd="0" presId="urn:microsoft.com/office/officeart/2005/8/layout/orgChart1"/>
    <dgm:cxn modelId="{188701B7-276A-4B1D-BF1E-ABF4D2FC8428}" type="presParOf" srcId="{C31088B2-CFA6-495C-B6E8-B9EDFD70F8A0}" destId="{C63F0D9A-7A97-45EC-A504-644CB84964AE}" srcOrd="0" destOrd="0" presId="urn:microsoft.com/office/officeart/2005/8/layout/orgChart1"/>
    <dgm:cxn modelId="{6AF4B738-00CD-4F7D-AC78-5B4CC4523250}" type="presParOf" srcId="{C63F0D9A-7A97-45EC-A504-644CB84964AE}" destId="{81710B7D-5CFE-4D3B-8851-04F638BEBCE6}" srcOrd="0" destOrd="0" presId="urn:microsoft.com/office/officeart/2005/8/layout/orgChart1"/>
    <dgm:cxn modelId="{8BCCAF2C-0EB1-43B7-896D-ECB80ED7F5A8}" type="presParOf" srcId="{C63F0D9A-7A97-45EC-A504-644CB84964AE}" destId="{F65998A1-7209-48E9-863C-AAF28B4B8293}" srcOrd="1" destOrd="0" presId="urn:microsoft.com/office/officeart/2005/8/layout/orgChart1"/>
    <dgm:cxn modelId="{64F12319-7F52-49BE-AC38-6B79EA3489B3}" type="presParOf" srcId="{C31088B2-CFA6-495C-B6E8-B9EDFD70F8A0}" destId="{D763C9E7-202E-47A2-9C6E-56DCCBF3B778}" srcOrd="1" destOrd="0" presId="urn:microsoft.com/office/officeart/2005/8/layout/orgChart1"/>
    <dgm:cxn modelId="{EA3D7E48-4BAB-4C2F-898E-D33FCD6587CF}" type="presParOf" srcId="{C31088B2-CFA6-495C-B6E8-B9EDFD70F8A0}" destId="{E9EF282F-9CEC-4B26-BBB2-8DFC2CB69835}" srcOrd="2" destOrd="0" presId="urn:microsoft.com/office/officeart/2005/8/layout/orgChart1"/>
    <dgm:cxn modelId="{AF0C0120-9425-460C-82D0-6D6BB0A9026B}" type="presParOf" srcId="{663A8E44-C7A3-4DA5-B71C-26472DA54C75}" destId="{622B84E2-60D8-4423-AE34-2683532340BC}" srcOrd="10" destOrd="0" presId="urn:microsoft.com/office/officeart/2005/8/layout/orgChart1"/>
    <dgm:cxn modelId="{3BE7D043-125F-4D77-8496-8D2A29308E81}" type="presParOf" srcId="{663A8E44-C7A3-4DA5-B71C-26472DA54C75}" destId="{3DD565D5-9110-4585-A990-E4A01E9AB022}" srcOrd="11" destOrd="0" presId="urn:microsoft.com/office/officeart/2005/8/layout/orgChart1"/>
    <dgm:cxn modelId="{4863DDF0-CD08-4C1F-B134-6459A30450B5}" type="presParOf" srcId="{3DD565D5-9110-4585-A990-E4A01E9AB022}" destId="{026611FF-5F3A-4791-8D12-0266DA4FD380}" srcOrd="0" destOrd="0" presId="urn:microsoft.com/office/officeart/2005/8/layout/orgChart1"/>
    <dgm:cxn modelId="{532BCB19-11B3-470E-BCE8-73EDEAFD0CC2}" type="presParOf" srcId="{026611FF-5F3A-4791-8D12-0266DA4FD380}" destId="{6FA2A3A9-02A1-4BF3-96BA-94D0C47A15A5}" srcOrd="0" destOrd="0" presId="urn:microsoft.com/office/officeart/2005/8/layout/orgChart1"/>
    <dgm:cxn modelId="{C2B96825-4103-4296-BFC2-F0353BD792C6}" type="presParOf" srcId="{026611FF-5F3A-4791-8D12-0266DA4FD380}" destId="{DB6A4CE4-0238-4E1F-BA8E-DEE95E5B53D7}" srcOrd="1" destOrd="0" presId="urn:microsoft.com/office/officeart/2005/8/layout/orgChart1"/>
    <dgm:cxn modelId="{5CFB3DF1-0F10-458B-97AF-FF13464540EC}" type="presParOf" srcId="{3DD565D5-9110-4585-A990-E4A01E9AB022}" destId="{823B39D9-2A51-441A-A682-82FE2A4D0146}" srcOrd="1" destOrd="0" presId="urn:microsoft.com/office/officeart/2005/8/layout/orgChart1"/>
    <dgm:cxn modelId="{9A6FBD0D-3825-47CA-8D25-AD04505C0B32}" type="presParOf" srcId="{3DD565D5-9110-4585-A990-E4A01E9AB022}" destId="{8EE38135-8B23-489E-8700-26AF1B802F52}" srcOrd="2" destOrd="0" presId="urn:microsoft.com/office/officeart/2005/8/layout/orgChart1"/>
    <dgm:cxn modelId="{685BF88F-41B1-4CC8-9B17-756C3967F3D6}" type="presParOf" srcId="{663A8E44-C7A3-4DA5-B71C-26472DA54C75}" destId="{CECC182D-B701-4B46-AA0E-EAA52B6A06A4}" srcOrd="12" destOrd="0" presId="urn:microsoft.com/office/officeart/2005/8/layout/orgChart1"/>
    <dgm:cxn modelId="{E5695234-486E-49A9-AD16-94CCA1C5C538}" type="presParOf" srcId="{663A8E44-C7A3-4DA5-B71C-26472DA54C75}" destId="{7BA41F0E-FEE4-43BD-9B09-4295DDC9459A}" srcOrd="13" destOrd="0" presId="urn:microsoft.com/office/officeart/2005/8/layout/orgChart1"/>
    <dgm:cxn modelId="{6ADE3DD3-7F07-478E-AB8D-6164A21A7C62}" type="presParOf" srcId="{7BA41F0E-FEE4-43BD-9B09-4295DDC9459A}" destId="{33F95D9B-D194-4730-9FD3-FB9E29C2A2F7}" srcOrd="0" destOrd="0" presId="urn:microsoft.com/office/officeart/2005/8/layout/orgChart1"/>
    <dgm:cxn modelId="{8B580C06-8EF1-4B79-A8E5-1C968BED99A4}" type="presParOf" srcId="{33F95D9B-D194-4730-9FD3-FB9E29C2A2F7}" destId="{68B000D5-5635-4D27-95A4-7EB82712197F}" srcOrd="0" destOrd="0" presId="urn:microsoft.com/office/officeart/2005/8/layout/orgChart1"/>
    <dgm:cxn modelId="{B1A972CC-B474-4953-8163-8FF0EA5F03D0}" type="presParOf" srcId="{33F95D9B-D194-4730-9FD3-FB9E29C2A2F7}" destId="{56D90A60-C73E-4DE0-BB68-FB1DCD68E16A}" srcOrd="1" destOrd="0" presId="urn:microsoft.com/office/officeart/2005/8/layout/orgChart1"/>
    <dgm:cxn modelId="{3B16EA2B-197A-4466-8D4A-9FA67D0A7768}" type="presParOf" srcId="{7BA41F0E-FEE4-43BD-9B09-4295DDC9459A}" destId="{DDEBB6B7-D175-4056-B22E-669117C25F2B}" srcOrd="1" destOrd="0" presId="urn:microsoft.com/office/officeart/2005/8/layout/orgChart1"/>
    <dgm:cxn modelId="{B01B172F-1D08-422E-8260-4CACF155AB23}" type="presParOf" srcId="{7BA41F0E-FEE4-43BD-9B09-4295DDC9459A}" destId="{B10D5B1A-6CA8-4ACE-9206-7C9D2FD461D7}" srcOrd="2" destOrd="0" presId="urn:microsoft.com/office/officeart/2005/8/layout/orgChart1"/>
    <dgm:cxn modelId="{B74FEAA5-E3AA-4C2E-B73C-ADF2FDC45394}" type="presParOf" srcId="{663A8E44-C7A3-4DA5-B71C-26472DA54C75}" destId="{2FD00008-81E3-4FC6-84CF-2C2BD0D2DF63}" srcOrd="14" destOrd="0" presId="urn:microsoft.com/office/officeart/2005/8/layout/orgChart1"/>
    <dgm:cxn modelId="{31627D8F-9EE1-4D00-943B-7C9E54D052F2}" type="presParOf" srcId="{663A8E44-C7A3-4DA5-B71C-26472DA54C75}" destId="{A5C2649B-19B0-49D7-B849-C870D679421E}" srcOrd="15" destOrd="0" presId="urn:microsoft.com/office/officeart/2005/8/layout/orgChart1"/>
    <dgm:cxn modelId="{123BBE75-C555-47A1-9765-BB92A4152FCA}" type="presParOf" srcId="{A5C2649B-19B0-49D7-B849-C870D679421E}" destId="{3FE17C29-4166-474F-BC80-0C8D3D79A443}" srcOrd="0" destOrd="0" presId="urn:microsoft.com/office/officeart/2005/8/layout/orgChart1"/>
    <dgm:cxn modelId="{339D0AA7-32AC-4B8E-9924-117D01F1A963}" type="presParOf" srcId="{3FE17C29-4166-474F-BC80-0C8D3D79A443}" destId="{59183E41-8387-45D7-B4C4-308AB961D8BE}" srcOrd="0" destOrd="0" presId="urn:microsoft.com/office/officeart/2005/8/layout/orgChart1"/>
    <dgm:cxn modelId="{96093C5C-CD38-4C05-BF72-7CC31B149010}" type="presParOf" srcId="{3FE17C29-4166-474F-BC80-0C8D3D79A443}" destId="{5969AED4-A36C-460D-B8CA-ED052A854F8B}" srcOrd="1" destOrd="0" presId="urn:microsoft.com/office/officeart/2005/8/layout/orgChart1"/>
    <dgm:cxn modelId="{177A1BD3-3EE5-49AC-B7B2-73D4689AE4D4}" type="presParOf" srcId="{A5C2649B-19B0-49D7-B849-C870D679421E}" destId="{386B7208-C6EB-4819-A892-8D5199A1B389}" srcOrd="1" destOrd="0" presId="urn:microsoft.com/office/officeart/2005/8/layout/orgChart1"/>
    <dgm:cxn modelId="{78515CD4-9EA3-4E01-B283-36D17082A70A}" type="presParOf" srcId="{A5C2649B-19B0-49D7-B849-C870D679421E}" destId="{CCFF8EAC-B6E8-4173-BB98-7F7B5CE5C69A}" srcOrd="2" destOrd="0" presId="urn:microsoft.com/office/officeart/2005/8/layout/orgChart1"/>
    <dgm:cxn modelId="{7E39638C-58B9-4B09-9622-E9414E3BDED7}" type="presParOf" srcId="{663A8E44-C7A3-4DA5-B71C-26472DA54C75}" destId="{9A8ECE9E-71CF-4281-8B57-4A41DFACACA3}" srcOrd="16" destOrd="0" presId="urn:microsoft.com/office/officeart/2005/8/layout/orgChart1"/>
    <dgm:cxn modelId="{1DDCDB69-9C34-4A40-A0C6-08F3632EACFE}" type="presParOf" srcId="{663A8E44-C7A3-4DA5-B71C-26472DA54C75}" destId="{0D01651E-C05A-4C24-B871-665C8A43F6E6}" srcOrd="17" destOrd="0" presId="urn:microsoft.com/office/officeart/2005/8/layout/orgChart1"/>
    <dgm:cxn modelId="{1EE229FE-4F5F-4DE5-B26A-BC611D7866C0}" type="presParOf" srcId="{0D01651E-C05A-4C24-B871-665C8A43F6E6}" destId="{8A732B78-67EE-4976-A53E-F36691157580}" srcOrd="0" destOrd="0" presId="urn:microsoft.com/office/officeart/2005/8/layout/orgChart1"/>
    <dgm:cxn modelId="{FFF2EB79-FDA3-44C6-A6B9-526E73534776}" type="presParOf" srcId="{8A732B78-67EE-4976-A53E-F36691157580}" destId="{E3FD69A7-58EB-4C9B-B70E-A79B1C32B979}" srcOrd="0" destOrd="0" presId="urn:microsoft.com/office/officeart/2005/8/layout/orgChart1"/>
    <dgm:cxn modelId="{72AC7EA6-223A-47CC-9DF3-9E2537722EF0}" type="presParOf" srcId="{8A732B78-67EE-4976-A53E-F36691157580}" destId="{8DD97E41-F169-4908-A7C8-867B75B40DB8}" srcOrd="1" destOrd="0" presId="urn:microsoft.com/office/officeart/2005/8/layout/orgChart1"/>
    <dgm:cxn modelId="{6B4FE9A6-A897-4A48-8A2C-14D8DAADD1FF}" type="presParOf" srcId="{0D01651E-C05A-4C24-B871-665C8A43F6E6}" destId="{ECA1AC9C-C403-49CE-AB58-D24CE6132A38}" srcOrd="1" destOrd="0" presId="urn:microsoft.com/office/officeart/2005/8/layout/orgChart1"/>
    <dgm:cxn modelId="{EB54243B-17F7-4B1B-847E-AF7D9C51D983}" type="presParOf" srcId="{0D01651E-C05A-4C24-B871-665C8A43F6E6}" destId="{0EB9E595-5023-4A61-982F-779D0F5D3723}" srcOrd="2" destOrd="0" presId="urn:microsoft.com/office/officeart/2005/8/layout/orgChart1"/>
    <dgm:cxn modelId="{A7FBEE0C-B10B-410F-A4F1-3FD97D7A64FA}" type="presParOf" srcId="{663A8E44-C7A3-4DA5-B71C-26472DA54C75}" destId="{E8138BFA-7BDE-4B51-A6B2-AA8A8C8A4052}" srcOrd="18" destOrd="0" presId="urn:microsoft.com/office/officeart/2005/8/layout/orgChart1"/>
    <dgm:cxn modelId="{53EAA023-465B-45F3-826A-AC7011FEFA86}" type="presParOf" srcId="{663A8E44-C7A3-4DA5-B71C-26472DA54C75}" destId="{322C946C-5B92-4C5B-9F10-FF1166A5150D}" srcOrd="19" destOrd="0" presId="urn:microsoft.com/office/officeart/2005/8/layout/orgChart1"/>
    <dgm:cxn modelId="{E3A6F0DD-77F1-4D73-8A50-7B0408928F94}" type="presParOf" srcId="{322C946C-5B92-4C5B-9F10-FF1166A5150D}" destId="{C61C632D-24FE-491A-AF24-CA499AC13DC7}" srcOrd="0" destOrd="0" presId="urn:microsoft.com/office/officeart/2005/8/layout/orgChart1"/>
    <dgm:cxn modelId="{57115CEE-3AEC-4082-949A-7ADD5271CCF1}" type="presParOf" srcId="{C61C632D-24FE-491A-AF24-CA499AC13DC7}" destId="{27F0F91D-A1DA-4B5B-8656-2AB0DD83D30A}" srcOrd="0" destOrd="0" presId="urn:microsoft.com/office/officeart/2005/8/layout/orgChart1"/>
    <dgm:cxn modelId="{4A708C4C-0100-4279-8851-B0300E78401D}" type="presParOf" srcId="{C61C632D-24FE-491A-AF24-CA499AC13DC7}" destId="{7EC22456-26E5-4C23-A77B-6B040476B148}" srcOrd="1" destOrd="0" presId="urn:microsoft.com/office/officeart/2005/8/layout/orgChart1"/>
    <dgm:cxn modelId="{293AAFCF-638E-4463-94CC-884BE9D87464}" type="presParOf" srcId="{322C946C-5B92-4C5B-9F10-FF1166A5150D}" destId="{D8B050FD-22FA-4791-BFA5-0252E67F0A59}" srcOrd="1" destOrd="0" presId="urn:microsoft.com/office/officeart/2005/8/layout/orgChart1"/>
    <dgm:cxn modelId="{2E34DF27-560A-4828-BAE5-860CFF17EED2}" type="presParOf" srcId="{322C946C-5B92-4C5B-9F10-FF1166A5150D}" destId="{781F3C74-5F89-4B82-888E-882ABF2D8E5A}" srcOrd="2" destOrd="0" presId="urn:microsoft.com/office/officeart/2005/8/layout/orgChart1"/>
    <dgm:cxn modelId="{3D19B2EB-E8C6-487F-82C5-60CDA1427424}" type="presParOf" srcId="{D8BECCF1-EA17-4228-85E2-4927329D5D13}" destId="{3420EA5F-2FD5-4240-8F96-C5B0255DE516}" srcOrd="2" destOrd="0" presId="urn:microsoft.com/office/officeart/2005/8/layout/orgChart1"/>
    <dgm:cxn modelId="{95607BCE-C58C-47A2-98C8-A6EE05F6E82D}" type="presParOf" srcId="{CC89BF98-EA12-4E93-8DC2-DAF2EA5459C2}" destId="{2F6E3970-7AFF-4FD7-9D17-4BCDDBC631F6}" srcOrd="6" destOrd="0" presId="urn:microsoft.com/office/officeart/2005/8/layout/orgChart1"/>
    <dgm:cxn modelId="{BB9DDECC-3E37-4C6F-B472-F20C96BFAD46}" type="presParOf" srcId="{CC89BF98-EA12-4E93-8DC2-DAF2EA5459C2}" destId="{1AE2756F-D168-4F2B-80F3-EAC0E4CF830A}" srcOrd="7" destOrd="0" presId="urn:microsoft.com/office/officeart/2005/8/layout/orgChart1"/>
    <dgm:cxn modelId="{4A8A8D59-D2BF-487D-B574-38B40CCC0B43}" type="presParOf" srcId="{1AE2756F-D168-4F2B-80F3-EAC0E4CF830A}" destId="{0CCEEDD9-277C-4FA7-AD03-A668447F6A89}" srcOrd="0" destOrd="0" presId="urn:microsoft.com/office/officeart/2005/8/layout/orgChart1"/>
    <dgm:cxn modelId="{7DE99336-9F15-464A-9393-98C91A4D266F}" type="presParOf" srcId="{0CCEEDD9-277C-4FA7-AD03-A668447F6A89}" destId="{34BE15C2-0BC3-42AA-96E0-332ABD068149}" srcOrd="0" destOrd="0" presId="urn:microsoft.com/office/officeart/2005/8/layout/orgChart1"/>
    <dgm:cxn modelId="{3A6C583F-EA52-4FFA-8B5A-67B61EA30D6E}" type="presParOf" srcId="{0CCEEDD9-277C-4FA7-AD03-A668447F6A89}" destId="{83E36314-AC0F-417D-B11B-597C82807AAD}" srcOrd="1" destOrd="0" presId="urn:microsoft.com/office/officeart/2005/8/layout/orgChart1"/>
    <dgm:cxn modelId="{123A180F-DF07-4D4A-8D9C-DEE374EFCE06}" type="presParOf" srcId="{1AE2756F-D168-4F2B-80F3-EAC0E4CF830A}" destId="{1820BCAA-E710-4F80-BA40-FA7221376109}" srcOrd="1" destOrd="0" presId="urn:microsoft.com/office/officeart/2005/8/layout/orgChart1"/>
    <dgm:cxn modelId="{DA1B7B25-BC99-44D3-8D27-3063821FB631}" type="presParOf" srcId="{1820BCAA-E710-4F80-BA40-FA7221376109}" destId="{8B4539D9-D51B-4E46-9602-26E9D300A584}" srcOrd="0" destOrd="0" presId="urn:microsoft.com/office/officeart/2005/8/layout/orgChart1"/>
    <dgm:cxn modelId="{AF8F361A-5724-4D16-98E5-F43E4EA7319F}" type="presParOf" srcId="{1820BCAA-E710-4F80-BA40-FA7221376109}" destId="{91C9EC67-8226-42F2-A252-726D840D4669}" srcOrd="1" destOrd="0" presId="urn:microsoft.com/office/officeart/2005/8/layout/orgChart1"/>
    <dgm:cxn modelId="{71BFB45A-1BF8-429B-9955-F86C1A0E3E14}" type="presParOf" srcId="{91C9EC67-8226-42F2-A252-726D840D4669}" destId="{04C5099B-985C-4A02-BFF3-A0C130197C09}" srcOrd="0" destOrd="0" presId="urn:microsoft.com/office/officeart/2005/8/layout/orgChart1"/>
    <dgm:cxn modelId="{6D971D96-3146-490E-AF14-24D2629E7D22}" type="presParOf" srcId="{04C5099B-985C-4A02-BFF3-A0C130197C09}" destId="{8A1FFF61-831A-4AAB-8844-C45F8E261B30}" srcOrd="0" destOrd="0" presId="urn:microsoft.com/office/officeart/2005/8/layout/orgChart1"/>
    <dgm:cxn modelId="{EA88A768-004D-4AC3-B980-F994F34691C8}" type="presParOf" srcId="{04C5099B-985C-4A02-BFF3-A0C130197C09}" destId="{6C53475E-9F9F-494B-B542-C00C6695F012}" srcOrd="1" destOrd="0" presId="urn:microsoft.com/office/officeart/2005/8/layout/orgChart1"/>
    <dgm:cxn modelId="{41A093A1-6C9C-4483-A353-00C6CDE8824C}" type="presParOf" srcId="{91C9EC67-8226-42F2-A252-726D840D4669}" destId="{C59997A3-0269-44AA-B52E-6249698D134C}" srcOrd="1" destOrd="0" presId="urn:microsoft.com/office/officeart/2005/8/layout/orgChart1"/>
    <dgm:cxn modelId="{755501AC-00E7-4632-A76A-54C830809C6C}" type="presParOf" srcId="{91C9EC67-8226-42F2-A252-726D840D4669}" destId="{40DA65C7-BE09-43A1-A000-54A87F851809}" srcOrd="2" destOrd="0" presId="urn:microsoft.com/office/officeart/2005/8/layout/orgChart1"/>
    <dgm:cxn modelId="{F6A07350-429D-43B4-B548-CBABB7B69BAA}" type="presParOf" srcId="{1820BCAA-E710-4F80-BA40-FA7221376109}" destId="{22F6C7FE-9045-41DE-8828-1CD0238A73FF}" srcOrd="2" destOrd="0" presId="urn:microsoft.com/office/officeart/2005/8/layout/orgChart1"/>
    <dgm:cxn modelId="{509C2A70-3024-40B1-BFE7-71AC826BEA53}" type="presParOf" srcId="{1820BCAA-E710-4F80-BA40-FA7221376109}" destId="{D9198556-752C-4CEF-B35F-B8F1DCC89E01}" srcOrd="3" destOrd="0" presId="urn:microsoft.com/office/officeart/2005/8/layout/orgChart1"/>
    <dgm:cxn modelId="{C47C9A63-BC37-426F-9B43-B32A9F15539B}" type="presParOf" srcId="{D9198556-752C-4CEF-B35F-B8F1DCC89E01}" destId="{240E0603-7833-402C-8773-E06FAB715576}" srcOrd="0" destOrd="0" presId="urn:microsoft.com/office/officeart/2005/8/layout/orgChart1"/>
    <dgm:cxn modelId="{6FAE5EA0-6B96-4586-AE10-A9504D416FC6}" type="presParOf" srcId="{240E0603-7833-402C-8773-E06FAB715576}" destId="{D596D5B7-4E43-43E2-B611-50F3135DB52E}" srcOrd="0" destOrd="0" presId="urn:microsoft.com/office/officeart/2005/8/layout/orgChart1"/>
    <dgm:cxn modelId="{F063D14E-C2FC-4993-8EAD-A5BC901594B4}" type="presParOf" srcId="{240E0603-7833-402C-8773-E06FAB715576}" destId="{6427F927-C40A-48C3-BABF-4833BBC77564}" srcOrd="1" destOrd="0" presId="urn:microsoft.com/office/officeart/2005/8/layout/orgChart1"/>
    <dgm:cxn modelId="{24F867B5-DB06-4FF3-8B5C-666DBFD55BB1}" type="presParOf" srcId="{D9198556-752C-4CEF-B35F-B8F1DCC89E01}" destId="{11A85D61-70F3-4D09-86E4-2A856572F152}" srcOrd="1" destOrd="0" presId="urn:microsoft.com/office/officeart/2005/8/layout/orgChart1"/>
    <dgm:cxn modelId="{0A035B4B-7F3B-4E67-8AD8-92DA7258BE36}" type="presParOf" srcId="{D9198556-752C-4CEF-B35F-B8F1DCC89E01}" destId="{FBCB51FD-2A3D-425F-BBBD-A7F22FC664ED}" srcOrd="2" destOrd="0" presId="urn:microsoft.com/office/officeart/2005/8/layout/orgChart1"/>
    <dgm:cxn modelId="{B8C39FC3-0571-4CD1-A270-F0A4E7475067}" type="presParOf" srcId="{1820BCAA-E710-4F80-BA40-FA7221376109}" destId="{14E3C106-E8A2-431F-8191-F67DD4E29873}" srcOrd="4" destOrd="0" presId="urn:microsoft.com/office/officeart/2005/8/layout/orgChart1"/>
    <dgm:cxn modelId="{5792E628-DC45-434C-AFAC-31E58B6B3ABD}" type="presParOf" srcId="{1820BCAA-E710-4F80-BA40-FA7221376109}" destId="{C35ED918-76D4-4EF1-9F81-611346B2FF79}" srcOrd="5" destOrd="0" presId="urn:microsoft.com/office/officeart/2005/8/layout/orgChart1"/>
    <dgm:cxn modelId="{0BBD1F5A-113E-4E7A-BA55-D0A23895CC7B}" type="presParOf" srcId="{C35ED918-76D4-4EF1-9F81-611346B2FF79}" destId="{5A89243D-6EBD-4CF4-AF51-9CBF2E2C219E}" srcOrd="0" destOrd="0" presId="urn:microsoft.com/office/officeart/2005/8/layout/orgChart1"/>
    <dgm:cxn modelId="{ADE4386D-5E1E-4FEA-83F7-BC733EA05068}" type="presParOf" srcId="{5A89243D-6EBD-4CF4-AF51-9CBF2E2C219E}" destId="{38839FE0-CD39-43C9-87C9-E56EF4ED4ACC}" srcOrd="0" destOrd="0" presId="urn:microsoft.com/office/officeart/2005/8/layout/orgChart1"/>
    <dgm:cxn modelId="{B06F0D2B-6A5A-4F2B-B959-A81230BA067B}" type="presParOf" srcId="{5A89243D-6EBD-4CF4-AF51-9CBF2E2C219E}" destId="{EEA18E41-50D5-4364-A9ED-11970FF82A61}" srcOrd="1" destOrd="0" presId="urn:microsoft.com/office/officeart/2005/8/layout/orgChart1"/>
    <dgm:cxn modelId="{35770200-6B00-4024-9E24-AD308FC2A00F}" type="presParOf" srcId="{C35ED918-76D4-4EF1-9F81-611346B2FF79}" destId="{E01199E1-2E95-414B-8290-E5F68DBD98E2}" srcOrd="1" destOrd="0" presId="urn:microsoft.com/office/officeart/2005/8/layout/orgChart1"/>
    <dgm:cxn modelId="{674C8CFF-CD3F-4ADE-AD84-CEC5B1809C89}" type="presParOf" srcId="{C35ED918-76D4-4EF1-9F81-611346B2FF79}" destId="{C3F77D6A-9730-4412-A862-9FD9358147B8}" srcOrd="2" destOrd="0" presId="urn:microsoft.com/office/officeart/2005/8/layout/orgChart1"/>
    <dgm:cxn modelId="{F8B23370-CE94-40D0-949F-DA9BE6C68885}" type="presParOf" srcId="{1AE2756F-D168-4F2B-80F3-EAC0E4CF830A}" destId="{758559B6-6519-4BF9-95F0-6D71395E28EC}" srcOrd="2" destOrd="0" presId="urn:microsoft.com/office/officeart/2005/8/layout/orgChart1"/>
    <dgm:cxn modelId="{F29D13A3-5920-4337-A5D0-9E19C6D35935}" type="presParOf" srcId="{CC89BF98-EA12-4E93-8DC2-DAF2EA5459C2}" destId="{8EAA011F-5F44-4138-BE92-D252D7ACD686}" srcOrd="8" destOrd="0" presId="urn:microsoft.com/office/officeart/2005/8/layout/orgChart1"/>
    <dgm:cxn modelId="{62FD2221-F459-4C44-8C28-528F316A4A2C}" type="presParOf" srcId="{CC89BF98-EA12-4E93-8DC2-DAF2EA5459C2}" destId="{10BC3B9D-199A-4E3A-94A1-6C1959927A4F}" srcOrd="9" destOrd="0" presId="urn:microsoft.com/office/officeart/2005/8/layout/orgChart1"/>
    <dgm:cxn modelId="{B1963F02-C027-4F10-B5F3-CAFD9E447F1B}" type="presParOf" srcId="{10BC3B9D-199A-4E3A-94A1-6C1959927A4F}" destId="{2D45B257-D9A1-4352-ABA0-C7ADA348D24E}" srcOrd="0" destOrd="0" presId="urn:microsoft.com/office/officeart/2005/8/layout/orgChart1"/>
    <dgm:cxn modelId="{909DBD06-5E35-4C95-B584-5873D80BC97A}" type="presParOf" srcId="{2D45B257-D9A1-4352-ABA0-C7ADA348D24E}" destId="{0FFA4C24-5753-4D47-B2AA-512ECA0054A8}" srcOrd="0" destOrd="0" presId="urn:microsoft.com/office/officeart/2005/8/layout/orgChart1"/>
    <dgm:cxn modelId="{39037426-7A5A-4F6D-8F11-9B07F749CBBE}" type="presParOf" srcId="{2D45B257-D9A1-4352-ABA0-C7ADA348D24E}" destId="{747A4755-69D6-4093-96C2-25C66C9AAA1E}" srcOrd="1" destOrd="0" presId="urn:microsoft.com/office/officeart/2005/8/layout/orgChart1"/>
    <dgm:cxn modelId="{1B696029-1204-461E-B799-8E3A066A1D1B}" type="presParOf" srcId="{10BC3B9D-199A-4E3A-94A1-6C1959927A4F}" destId="{601412E5-2729-4D21-BC18-346B7E30B4ED}" srcOrd="1" destOrd="0" presId="urn:microsoft.com/office/officeart/2005/8/layout/orgChart1"/>
    <dgm:cxn modelId="{BDD289E4-2C26-4E0D-903E-FDCD97FFB56D}" type="presParOf" srcId="{601412E5-2729-4D21-BC18-346B7E30B4ED}" destId="{42116E88-11C9-47BB-BFE4-4997C1A4E012}" srcOrd="0" destOrd="0" presId="urn:microsoft.com/office/officeart/2005/8/layout/orgChart1"/>
    <dgm:cxn modelId="{34BB9886-F4AF-4C9F-B87F-8E79EABF7B8D}" type="presParOf" srcId="{601412E5-2729-4D21-BC18-346B7E30B4ED}" destId="{99DE9746-6152-42AC-8BB1-3CB30D207876}" srcOrd="1" destOrd="0" presId="urn:microsoft.com/office/officeart/2005/8/layout/orgChart1"/>
    <dgm:cxn modelId="{6266605D-C2CD-487C-8621-625DB8EECE0C}" type="presParOf" srcId="{99DE9746-6152-42AC-8BB1-3CB30D207876}" destId="{885A3C28-6A69-4900-9C2D-65D7A6E806B1}" srcOrd="0" destOrd="0" presId="urn:microsoft.com/office/officeart/2005/8/layout/orgChart1"/>
    <dgm:cxn modelId="{63FE0AB2-CB3E-46FC-8CFA-9FEF9B88C343}" type="presParOf" srcId="{885A3C28-6A69-4900-9C2D-65D7A6E806B1}" destId="{A13514D0-4CDF-4332-8BE9-C06055D2ED48}" srcOrd="0" destOrd="0" presId="urn:microsoft.com/office/officeart/2005/8/layout/orgChart1"/>
    <dgm:cxn modelId="{2CDF4B17-40EB-4165-B14A-50246DFB984C}" type="presParOf" srcId="{885A3C28-6A69-4900-9C2D-65D7A6E806B1}" destId="{21DB87A9-409D-42DC-AF52-30CF86A46B1B}" srcOrd="1" destOrd="0" presId="urn:microsoft.com/office/officeart/2005/8/layout/orgChart1"/>
    <dgm:cxn modelId="{F24F606D-5A2F-4B3C-9DF8-DB071CEDDE11}" type="presParOf" srcId="{99DE9746-6152-42AC-8BB1-3CB30D207876}" destId="{513442B7-6BDE-402E-BF61-FDE2CE5A8BC3}" srcOrd="1" destOrd="0" presId="urn:microsoft.com/office/officeart/2005/8/layout/orgChart1"/>
    <dgm:cxn modelId="{7BD0B136-8D26-48E1-AA59-5298AE78DB11}" type="presParOf" srcId="{99DE9746-6152-42AC-8BB1-3CB30D207876}" destId="{8BD868E6-986E-4016-8E9A-A276AC72BCCF}" srcOrd="2" destOrd="0" presId="urn:microsoft.com/office/officeart/2005/8/layout/orgChart1"/>
    <dgm:cxn modelId="{DD1B25E6-DF60-4F48-AA9B-26E8A58D5771}" type="presParOf" srcId="{601412E5-2729-4D21-BC18-346B7E30B4ED}" destId="{05F26CB0-2858-4DB2-9D67-3B92F55AC0E5}" srcOrd="2" destOrd="0" presId="urn:microsoft.com/office/officeart/2005/8/layout/orgChart1"/>
    <dgm:cxn modelId="{12EE7A23-53C7-49F2-9791-B2634FF68416}" type="presParOf" srcId="{601412E5-2729-4D21-BC18-346B7E30B4ED}" destId="{EF41AC12-780C-4F14-B54B-139BC0571B14}" srcOrd="3" destOrd="0" presId="urn:microsoft.com/office/officeart/2005/8/layout/orgChart1"/>
    <dgm:cxn modelId="{FA8ADEB4-BE0C-4E82-8052-2DA5D1507EE3}" type="presParOf" srcId="{EF41AC12-780C-4F14-B54B-139BC0571B14}" destId="{3FA08423-D346-480F-AA98-3E330F124917}" srcOrd="0" destOrd="0" presId="urn:microsoft.com/office/officeart/2005/8/layout/orgChart1"/>
    <dgm:cxn modelId="{CB7D4EB3-0486-4C81-BA33-7F719701D5E9}" type="presParOf" srcId="{3FA08423-D346-480F-AA98-3E330F124917}" destId="{E8304D26-4E39-44DD-BED0-8641DA0D4E08}" srcOrd="0" destOrd="0" presId="urn:microsoft.com/office/officeart/2005/8/layout/orgChart1"/>
    <dgm:cxn modelId="{A889BEDA-256F-468F-B972-415C0D333F7B}" type="presParOf" srcId="{3FA08423-D346-480F-AA98-3E330F124917}" destId="{5CCB2473-1E08-4303-9637-2CB1FB5D69C4}" srcOrd="1" destOrd="0" presId="urn:microsoft.com/office/officeart/2005/8/layout/orgChart1"/>
    <dgm:cxn modelId="{189837B6-644F-4D86-941C-B53F8020C6F2}" type="presParOf" srcId="{EF41AC12-780C-4F14-B54B-139BC0571B14}" destId="{762E9C92-FF63-4350-ABD6-0F28E75335CD}" srcOrd="1" destOrd="0" presId="urn:microsoft.com/office/officeart/2005/8/layout/orgChart1"/>
    <dgm:cxn modelId="{21EBD4EE-F19E-4E30-B9E2-2B93C17EBA31}" type="presParOf" srcId="{EF41AC12-780C-4F14-B54B-139BC0571B14}" destId="{217841F8-4B70-43F3-8941-F44F0974498C}" srcOrd="2" destOrd="0" presId="urn:microsoft.com/office/officeart/2005/8/layout/orgChart1"/>
    <dgm:cxn modelId="{9E0E3FF2-098F-4E5E-98BF-0601FF5F24A4}" type="presParOf" srcId="{601412E5-2729-4D21-BC18-346B7E30B4ED}" destId="{2EABE00C-5AE5-4980-978A-5D7A9D3F9F94}" srcOrd="4" destOrd="0" presId="urn:microsoft.com/office/officeart/2005/8/layout/orgChart1"/>
    <dgm:cxn modelId="{ECFC86FB-1954-4971-ACDF-7E45DC1D9CB3}" type="presParOf" srcId="{601412E5-2729-4D21-BC18-346B7E30B4ED}" destId="{79DD550F-0C49-4D08-93C4-7CBA302B9817}" srcOrd="5" destOrd="0" presId="urn:microsoft.com/office/officeart/2005/8/layout/orgChart1"/>
    <dgm:cxn modelId="{99202C14-D2EE-4BDA-96D7-60C019A48F9C}" type="presParOf" srcId="{79DD550F-0C49-4D08-93C4-7CBA302B9817}" destId="{45BBC746-610C-4D59-A93F-A42698F919D3}" srcOrd="0" destOrd="0" presId="urn:microsoft.com/office/officeart/2005/8/layout/orgChart1"/>
    <dgm:cxn modelId="{709D973B-A363-41A8-9592-91C36CC1F258}" type="presParOf" srcId="{45BBC746-610C-4D59-A93F-A42698F919D3}" destId="{57EA91AE-C0E5-4D11-B41A-923725862C30}" srcOrd="0" destOrd="0" presId="urn:microsoft.com/office/officeart/2005/8/layout/orgChart1"/>
    <dgm:cxn modelId="{3652AFBC-C588-4752-8C51-2B3911D67ECB}" type="presParOf" srcId="{45BBC746-610C-4D59-A93F-A42698F919D3}" destId="{F3F0EBB8-383E-42C3-A55F-D76F1A54BA72}" srcOrd="1" destOrd="0" presId="urn:microsoft.com/office/officeart/2005/8/layout/orgChart1"/>
    <dgm:cxn modelId="{16714D97-6EE6-4417-BFFF-78011C3176F8}" type="presParOf" srcId="{79DD550F-0C49-4D08-93C4-7CBA302B9817}" destId="{DE8B1787-8D37-4573-B2A7-05B29FB9D8E1}" srcOrd="1" destOrd="0" presId="urn:microsoft.com/office/officeart/2005/8/layout/orgChart1"/>
    <dgm:cxn modelId="{0CE6A0BB-D279-4980-823B-6BE090E7FAF1}" type="presParOf" srcId="{79DD550F-0C49-4D08-93C4-7CBA302B9817}" destId="{EB6D7D3D-5652-4A04-8A03-3F50FB462B4F}" srcOrd="2" destOrd="0" presId="urn:microsoft.com/office/officeart/2005/8/layout/orgChart1"/>
    <dgm:cxn modelId="{FCD00871-731B-421C-A50C-26C4D811A7BB}" type="presParOf" srcId="{601412E5-2729-4D21-BC18-346B7E30B4ED}" destId="{860F3307-CB2E-4E1E-938C-F8691599C5EE}" srcOrd="6" destOrd="0" presId="urn:microsoft.com/office/officeart/2005/8/layout/orgChart1"/>
    <dgm:cxn modelId="{BA39B45C-78FA-4754-9414-C8F777CB5AD2}" type="presParOf" srcId="{601412E5-2729-4D21-BC18-346B7E30B4ED}" destId="{F7188BD5-A133-4D4F-9327-3AF28194D58E}" srcOrd="7" destOrd="0" presId="urn:microsoft.com/office/officeart/2005/8/layout/orgChart1"/>
    <dgm:cxn modelId="{637230B1-4F73-46E7-B5F9-47926BC4C0D5}" type="presParOf" srcId="{F7188BD5-A133-4D4F-9327-3AF28194D58E}" destId="{3B38D86F-57A2-4944-8152-74A1F25129D6}" srcOrd="0" destOrd="0" presId="urn:microsoft.com/office/officeart/2005/8/layout/orgChart1"/>
    <dgm:cxn modelId="{A8DE0603-E12A-4BD1-BCF9-D814CA54B72E}" type="presParOf" srcId="{3B38D86F-57A2-4944-8152-74A1F25129D6}" destId="{8D932203-7E61-4182-99DA-4072993628D9}" srcOrd="0" destOrd="0" presId="urn:microsoft.com/office/officeart/2005/8/layout/orgChart1"/>
    <dgm:cxn modelId="{DA243EA8-AF4B-4F08-8FD6-BC176E393CAE}" type="presParOf" srcId="{3B38D86F-57A2-4944-8152-74A1F25129D6}" destId="{5BFA130A-AC2D-4C3A-A616-527BD2FF067C}" srcOrd="1" destOrd="0" presId="urn:microsoft.com/office/officeart/2005/8/layout/orgChart1"/>
    <dgm:cxn modelId="{E369A370-4F5B-4FAE-9280-EC8D289BDB1F}" type="presParOf" srcId="{F7188BD5-A133-4D4F-9327-3AF28194D58E}" destId="{767BC802-F40C-4262-B0C3-17CC291EFA3B}" srcOrd="1" destOrd="0" presId="urn:microsoft.com/office/officeart/2005/8/layout/orgChart1"/>
    <dgm:cxn modelId="{6E4D7338-50DE-4E88-8230-C487636551E5}" type="presParOf" srcId="{F7188BD5-A133-4D4F-9327-3AF28194D58E}" destId="{B9B76B16-437B-4DD1-B066-60D0E7E2D310}" srcOrd="2" destOrd="0" presId="urn:microsoft.com/office/officeart/2005/8/layout/orgChart1"/>
    <dgm:cxn modelId="{58DE47E6-13FC-4866-A2C9-7B6C82414A9B}" type="presParOf" srcId="{601412E5-2729-4D21-BC18-346B7E30B4ED}" destId="{22B45D42-9D9E-4433-9C5A-29AE5064B559}" srcOrd="8" destOrd="0" presId="urn:microsoft.com/office/officeart/2005/8/layout/orgChart1"/>
    <dgm:cxn modelId="{1FD8A8DD-4AE1-4028-AEEE-242DCBC6873B}" type="presParOf" srcId="{601412E5-2729-4D21-BC18-346B7E30B4ED}" destId="{0B8971CB-45D0-4496-A14C-22EEF8406742}" srcOrd="9" destOrd="0" presId="urn:microsoft.com/office/officeart/2005/8/layout/orgChart1"/>
    <dgm:cxn modelId="{33592C8C-8808-495A-B546-06D02B3E2FCB}" type="presParOf" srcId="{0B8971CB-45D0-4496-A14C-22EEF8406742}" destId="{3A550AB7-0EC7-4577-9FC6-B57C613452AD}" srcOrd="0" destOrd="0" presId="urn:microsoft.com/office/officeart/2005/8/layout/orgChart1"/>
    <dgm:cxn modelId="{D357D6DB-1695-4C5B-9B46-FF344FBCFEA6}" type="presParOf" srcId="{3A550AB7-0EC7-4577-9FC6-B57C613452AD}" destId="{30F9CAA0-D72B-46C9-9829-2A21106A88C3}" srcOrd="0" destOrd="0" presId="urn:microsoft.com/office/officeart/2005/8/layout/orgChart1"/>
    <dgm:cxn modelId="{9F7AF170-D459-41BD-AC65-3A6E195691D9}" type="presParOf" srcId="{3A550AB7-0EC7-4577-9FC6-B57C613452AD}" destId="{D6D91C03-F0FB-4DFA-84BA-0F121F41553A}" srcOrd="1" destOrd="0" presId="urn:microsoft.com/office/officeart/2005/8/layout/orgChart1"/>
    <dgm:cxn modelId="{B1E21E60-6902-4F6A-AF5C-FC7C5773A525}" type="presParOf" srcId="{0B8971CB-45D0-4496-A14C-22EEF8406742}" destId="{B4592B63-9B78-47CD-B2AB-E877891B7BB1}" srcOrd="1" destOrd="0" presId="urn:microsoft.com/office/officeart/2005/8/layout/orgChart1"/>
    <dgm:cxn modelId="{3F3FD155-7117-457C-8390-5BB118C64858}" type="presParOf" srcId="{0B8971CB-45D0-4496-A14C-22EEF8406742}" destId="{DEB27338-2A7D-40E5-BEB4-9B140A7E1222}" srcOrd="2" destOrd="0" presId="urn:microsoft.com/office/officeart/2005/8/layout/orgChart1"/>
    <dgm:cxn modelId="{E2E5C7E6-11A1-40F1-8BC1-5C8EEBF46640}" type="presParOf" srcId="{10BC3B9D-199A-4E3A-94A1-6C1959927A4F}" destId="{9ECA0298-5578-4E9C-90B3-493B7566AC2F}" srcOrd="2" destOrd="0" presId="urn:microsoft.com/office/officeart/2005/8/layout/orgChart1"/>
    <dgm:cxn modelId="{CAE3FA5C-8DDF-4F9F-BEEA-56D81320CF96}" type="presParOf" srcId="{CC89BF98-EA12-4E93-8DC2-DAF2EA5459C2}" destId="{F7D96DE4-886D-4878-8718-AA31A45A083C}" srcOrd="10" destOrd="0" presId="urn:microsoft.com/office/officeart/2005/8/layout/orgChart1"/>
    <dgm:cxn modelId="{2B5DA041-C579-42A7-9E6D-FB10916B6B45}" type="presParOf" srcId="{CC89BF98-EA12-4E93-8DC2-DAF2EA5459C2}" destId="{6FC43D38-B10C-4C87-A54C-C7539626FD18}" srcOrd="11" destOrd="0" presId="urn:microsoft.com/office/officeart/2005/8/layout/orgChart1"/>
    <dgm:cxn modelId="{570E13DF-D0DE-4A9F-8F72-306C67A033EF}" type="presParOf" srcId="{6FC43D38-B10C-4C87-A54C-C7539626FD18}" destId="{807F5D5A-F254-4491-A336-69F6793E64DE}" srcOrd="0" destOrd="0" presId="urn:microsoft.com/office/officeart/2005/8/layout/orgChart1"/>
    <dgm:cxn modelId="{6472A0AD-E35A-463A-8B44-83035D300FBF}" type="presParOf" srcId="{807F5D5A-F254-4491-A336-69F6793E64DE}" destId="{BCABABCB-820D-445B-B8CE-848A9D9CCBBB}" srcOrd="0" destOrd="0" presId="urn:microsoft.com/office/officeart/2005/8/layout/orgChart1"/>
    <dgm:cxn modelId="{46F27372-C08C-4D16-A859-D254392F7D5F}" type="presParOf" srcId="{807F5D5A-F254-4491-A336-69F6793E64DE}" destId="{F947A204-A97F-4F49-8AAA-C6B986D6F3E5}" srcOrd="1" destOrd="0" presId="urn:microsoft.com/office/officeart/2005/8/layout/orgChart1"/>
    <dgm:cxn modelId="{33A5DBF4-B791-4466-9B90-3E356A46C04E}" type="presParOf" srcId="{6FC43D38-B10C-4C87-A54C-C7539626FD18}" destId="{BF940F78-6F0E-4E44-84C1-F48CFDE52DD2}" srcOrd="1" destOrd="0" presId="urn:microsoft.com/office/officeart/2005/8/layout/orgChart1"/>
    <dgm:cxn modelId="{9BB60D68-D490-4AD4-AC76-1C91296CC94E}" type="presParOf" srcId="{BF940F78-6F0E-4E44-84C1-F48CFDE52DD2}" destId="{74A25191-19B0-4E94-B059-351BFC73F7EB}" srcOrd="0" destOrd="0" presId="urn:microsoft.com/office/officeart/2005/8/layout/orgChart1"/>
    <dgm:cxn modelId="{BCC7E025-4F16-44CF-9BB9-E6820DB09696}" type="presParOf" srcId="{BF940F78-6F0E-4E44-84C1-F48CFDE52DD2}" destId="{252DB8F6-2584-497A-A140-6A1A627A96AF}" srcOrd="1" destOrd="0" presId="urn:microsoft.com/office/officeart/2005/8/layout/orgChart1"/>
    <dgm:cxn modelId="{C45B4CDA-914C-4684-A4EE-455AA9B55AFA}" type="presParOf" srcId="{252DB8F6-2584-497A-A140-6A1A627A96AF}" destId="{8D3EC46A-4716-4D08-BE4B-812387FDF7A8}" srcOrd="0" destOrd="0" presId="urn:microsoft.com/office/officeart/2005/8/layout/orgChart1"/>
    <dgm:cxn modelId="{D7354C8E-89DA-4E3B-8831-14986E92B7F7}" type="presParOf" srcId="{8D3EC46A-4716-4D08-BE4B-812387FDF7A8}" destId="{4038FCBA-E7B1-405C-A93C-DDF557A6B2D5}" srcOrd="0" destOrd="0" presId="urn:microsoft.com/office/officeart/2005/8/layout/orgChart1"/>
    <dgm:cxn modelId="{CB66560C-83E8-4242-A30F-063C9B8AEA6A}" type="presParOf" srcId="{8D3EC46A-4716-4D08-BE4B-812387FDF7A8}" destId="{A45284B3-339D-4C61-8E2A-DA8B7720E1B0}" srcOrd="1" destOrd="0" presId="urn:microsoft.com/office/officeart/2005/8/layout/orgChart1"/>
    <dgm:cxn modelId="{DAA35171-F980-4C60-A334-EE8795079935}" type="presParOf" srcId="{252DB8F6-2584-497A-A140-6A1A627A96AF}" destId="{CDF56AF4-AD82-4253-9965-8D8B09FA1E8C}" srcOrd="1" destOrd="0" presId="urn:microsoft.com/office/officeart/2005/8/layout/orgChart1"/>
    <dgm:cxn modelId="{075198F0-5D0E-4572-A7B6-4FFCCE478907}" type="presParOf" srcId="{252DB8F6-2584-497A-A140-6A1A627A96AF}" destId="{F5C51E50-0500-4C39-B5C3-7B88F5170A4B}" srcOrd="2" destOrd="0" presId="urn:microsoft.com/office/officeart/2005/8/layout/orgChart1"/>
    <dgm:cxn modelId="{A4399E6C-3774-4BAF-8F95-ACE812972577}" type="presParOf" srcId="{BF940F78-6F0E-4E44-84C1-F48CFDE52DD2}" destId="{D23BBE18-FF5E-43B3-BADB-652D65344A0F}" srcOrd="2" destOrd="0" presId="urn:microsoft.com/office/officeart/2005/8/layout/orgChart1"/>
    <dgm:cxn modelId="{5CB7BEA5-78CE-4E16-A456-02085FFCF699}" type="presParOf" srcId="{BF940F78-6F0E-4E44-84C1-F48CFDE52DD2}" destId="{B6FD3ED0-895F-4604-8AC9-B6B2482039E8}" srcOrd="3" destOrd="0" presId="urn:microsoft.com/office/officeart/2005/8/layout/orgChart1"/>
    <dgm:cxn modelId="{4A52623F-4194-4460-80C7-211D2D816482}" type="presParOf" srcId="{B6FD3ED0-895F-4604-8AC9-B6B2482039E8}" destId="{95F8109F-9F43-47FD-9707-7FBC95CD9F86}" srcOrd="0" destOrd="0" presId="urn:microsoft.com/office/officeart/2005/8/layout/orgChart1"/>
    <dgm:cxn modelId="{FE7F2244-A37B-4953-B57C-9EB321E5E872}" type="presParOf" srcId="{95F8109F-9F43-47FD-9707-7FBC95CD9F86}" destId="{0F003B7D-ADE7-4DA3-9E38-96539F406781}" srcOrd="0" destOrd="0" presId="urn:microsoft.com/office/officeart/2005/8/layout/orgChart1"/>
    <dgm:cxn modelId="{A7CED77E-BF6D-4B1D-873D-8D8FD28ACDFB}" type="presParOf" srcId="{95F8109F-9F43-47FD-9707-7FBC95CD9F86}" destId="{21D3B433-7964-4AA4-A377-778744AAFD8A}" srcOrd="1" destOrd="0" presId="urn:microsoft.com/office/officeart/2005/8/layout/orgChart1"/>
    <dgm:cxn modelId="{014C170D-251B-47BC-937B-45F3D4B0FC45}" type="presParOf" srcId="{B6FD3ED0-895F-4604-8AC9-B6B2482039E8}" destId="{E2375765-2975-4039-8E0D-B710FF9E1E02}" srcOrd="1" destOrd="0" presId="urn:microsoft.com/office/officeart/2005/8/layout/orgChart1"/>
    <dgm:cxn modelId="{514491E0-19C2-424E-9E55-5F40B3FEC6C8}" type="presParOf" srcId="{B6FD3ED0-895F-4604-8AC9-B6B2482039E8}" destId="{A3A71F17-A406-481B-A1F6-5DF2CCAF2A73}" srcOrd="2" destOrd="0" presId="urn:microsoft.com/office/officeart/2005/8/layout/orgChart1"/>
    <dgm:cxn modelId="{858A3D65-0DD3-4733-8B1F-5AC2B6E2B526}" type="presParOf" srcId="{BF940F78-6F0E-4E44-84C1-F48CFDE52DD2}" destId="{FD3445FB-1DFB-4C18-AB8D-F6FA2B558D8C}" srcOrd="4" destOrd="0" presId="urn:microsoft.com/office/officeart/2005/8/layout/orgChart1"/>
    <dgm:cxn modelId="{BF9A9505-EB7E-473E-9331-0D60EA8A7D8F}" type="presParOf" srcId="{BF940F78-6F0E-4E44-84C1-F48CFDE52DD2}" destId="{A1F8BE61-D4F8-448F-8C27-27CBF47A68DE}" srcOrd="5" destOrd="0" presId="urn:microsoft.com/office/officeart/2005/8/layout/orgChart1"/>
    <dgm:cxn modelId="{E838439E-0335-47A4-B93D-6286255F242E}" type="presParOf" srcId="{A1F8BE61-D4F8-448F-8C27-27CBF47A68DE}" destId="{E13E0240-86B4-48FA-ACE5-2DA33B4BF25E}" srcOrd="0" destOrd="0" presId="urn:microsoft.com/office/officeart/2005/8/layout/orgChart1"/>
    <dgm:cxn modelId="{B1BA9AA1-B28A-4749-94B4-A2AE8B38146E}" type="presParOf" srcId="{E13E0240-86B4-48FA-ACE5-2DA33B4BF25E}" destId="{7BEF8607-9D56-4006-9AB7-14DF1E520906}" srcOrd="0" destOrd="0" presId="urn:microsoft.com/office/officeart/2005/8/layout/orgChart1"/>
    <dgm:cxn modelId="{67E9C0B5-515C-4166-9610-2E15973B820F}" type="presParOf" srcId="{E13E0240-86B4-48FA-ACE5-2DA33B4BF25E}" destId="{D279EF88-7E78-4A9C-9A13-26569406A0E0}" srcOrd="1" destOrd="0" presId="urn:microsoft.com/office/officeart/2005/8/layout/orgChart1"/>
    <dgm:cxn modelId="{A8820941-D944-41CB-8B3D-94B9235C678A}" type="presParOf" srcId="{A1F8BE61-D4F8-448F-8C27-27CBF47A68DE}" destId="{34F734F2-7E8E-427F-A57A-1572EA88A9F9}" srcOrd="1" destOrd="0" presId="urn:microsoft.com/office/officeart/2005/8/layout/orgChart1"/>
    <dgm:cxn modelId="{9E0E6E74-EB59-44E0-B761-44CFD6C2B712}" type="presParOf" srcId="{A1F8BE61-D4F8-448F-8C27-27CBF47A68DE}" destId="{F0DC00CA-43CC-4169-BDFF-DFE65EB41C76}" srcOrd="2" destOrd="0" presId="urn:microsoft.com/office/officeart/2005/8/layout/orgChart1"/>
    <dgm:cxn modelId="{E14CB6EC-0B7F-4CB3-A490-1FF3E79E0095}" type="presParOf" srcId="{BF940F78-6F0E-4E44-84C1-F48CFDE52DD2}" destId="{E5B2DFBD-ED2A-4D59-AA7E-2B242514E5AF}" srcOrd="6" destOrd="0" presId="urn:microsoft.com/office/officeart/2005/8/layout/orgChart1"/>
    <dgm:cxn modelId="{DB738EB5-44A9-423F-B537-1EA4C2DE3678}" type="presParOf" srcId="{BF940F78-6F0E-4E44-84C1-F48CFDE52DD2}" destId="{538E11C2-DB67-4DC7-ADE3-2C7631D72174}" srcOrd="7" destOrd="0" presId="urn:microsoft.com/office/officeart/2005/8/layout/orgChart1"/>
    <dgm:cxn modelId="{1BA7AB9D-3C2E-4D4B-B5C4-C5C81EFD6C4E}" type="presParOf" srcId="{538E11C2-DB67-4DC7-ADE3-2C7631D72174}" destId="{CB67BF7B-0F8F-4732-8A72-A93E16979C3E}" srcOrd="0" destOrd="0" presId="urn:microsoft.com/office/officeart/2005/8/layout/orgChart1"/>
    <dgm:cxn modelId="{144B9F34-9D3E-4FEA-B13A-5070468EDC7B}" type="presParOf" srcId="{CB67BF7B-0F8F-4732-8A72-A93E16979C3E}" destId="{B9D91C86-13F4-4B8E-B1C4-DD0E3211EFE6}" srcOrd="0" destOrd="0" presId="urn:microsoft.com/office/officeart/2005/8/layout/orgChart1"/>
    <dgm:cxn modelId="{CBFA57E4-3000-42E4-92C0-862B49E95DAB}" type="presParOf" srcId="{CB67BF7B-0F8F-4732-8A72-A93E16979C3E}" destId="{656F9E4B-B667-432A-8CB3-56167A965774}" srcOrd="1" destOrd="0" presId="urn:microsoft.com/office/officeart/2005/8/layout/orgChart1"/>
    <dgm:cxn modelId="{C839A7CA-7F38-409B-B64C-8AFF42493E9C}" type="presParOf" srcId="{538E11C2-DB67-4DC7-ADE3-2C7631D72174}" destId="{721F091B-518C-4A80-8525-AC3C9565881A}" srcOrd="1" destOrd="0" presId="urn:microsoft.com/office/officeart/2005/8/layout/orgChart1"/>
    <dgm:cxn modelId="{A1A1F650-6CD3-439A-892F-44CD10B20ED5}" type="presParOf" srcId="{538E11C2-DB67-4DC7-ADE3-2C7631D72174}" destId="{B6999B79-1950-400C-AD00-1810E17E998B}" srcOrd="2" destOrd="0" presId="urn:microsoft.com/office/officeart/2005/8/layout/orgChart1"/>
    <dgm:cxn modelId="{E10BF1E1-E2F3-4BC1-9781-215FE9FB00C0}" type="presParOf" srcId="{6FC43D38-B10C-4C87-A54C-C7539626FD18}" destId="{AB9CDE91-1186-48B4-853B-F9EB83484752}" srcOrd="2" destOrd="0" presId="urn:microsoft.com/office/officeart/2005/8/layout/orgChart1"/>
    <dgm:cxn modelId="{8B11E082-E33A-46C7-B8BB-208365A9448B}" type="presParOf" srcId="{CC89BF98-EA12-4E93-8DC2-DAF2EA5459C2}" destId="{EFC9E974-69D1-4C94-A5FD-0DAC016034E8}" srcOrd="12" destOrd="0" presId="urn:microsoft.com/office/officeart/2005/8/layout/orgChart1"/>
    <dgm:cxn modelId="{6FF936F8-9234-480D-BF6F-75FD4A64EB9A}" type="presParOf" srcId="{CC89BF98-EA12-4E93-8DC2-DAF2EA5459C2}" destId="{720CD1CA-30F4-44BB-8B19-50EE71E2C9C0}" srcOrd="13" destOrd="0" presId="urn:microsoft.com/office/officeart/2005/8/layout/orgChart1"/>
    <dgm:cxn modelId="{F3703380-C949-4B08-A1EF-D328652F5246}" type="presParOf" srcId="{720CD1CA-30F4-44BB-8B19-50EE71E2C9C0}" destId="{612E98C7-75C4-4843-8807-D90864734215}" srcOrd="0" destOrd="0" presId="urn:microsoft.com/office/officeart/2005/8/layout/orgChart1"/>
    <dgm:cxn modelId="{827F6CC2-F3CE-4A1C-AD21-66F5B4A8CD53}" type="presParOf" srcId="{612E98C7-75C4-4843-8807-D90864734215}" destId="{E6B2A294-6EBA-45CA-B31F-520D8C1994A4}" srcOrd="0" destOrd="0" presId="urn:microsoft.com/office/officeart/2005/8/layout/orgChart1"/>
    <dgm:cxn modelId="{E7E20FB3-AF6D-4C26-853A-034D01ED8B5F}" type="presParOf" srcId="{612E98C7-75C4-4843-8807-D90864734215}" destId="{50489233-8C38-4C27-AA34-4F781D4A9E62}" srcOrd="1" destOrd="0" presId="urn:microsoft.com/office/officeart/2005/8/layout/orgChart1"/>
    <dgm:cxn modelId="{EF0BBE7E-6A09-4E26-B2E1-752B321174AD}" type="presParOf" srcId="{720CD1CA-30F4-44BB-8B19-50EE71E2C9C0}" destId="{84C3F234-94A4-4EC3-8B3E-28BDF5D4F134}" srcOrd="1" destOrd="0" presId="urn:microsoft.com/office/officeart/2005/8/layout/orgChart1"/>
    <dgm:cxn modelId="{80F13EC8-3365-484B-BF11-EE312D527D77}" type="presParOf" srcId="{84C3F234-94A4-4EC3-8B3E-28BDF5D4F134}" destId="{DFAB705C-D394-4777-91D9-CA9F5946AC35}" srcOrd="0" destOrd="0" presId="urn:microsoft.com/office/officeart/2005/8/layout/orgChart1"/>
    <dgm:cxn modelId="{426C2656-1F16-4F2C-B697-521D39E62290}" type="presParOf" srcId="{84C3F234-94A4-4EC3-8B3E-28BDF5D4F134}" destId="{6407DCB4-6119-43DB-8967-E71C8A981117}" srcOrd="1" destOrd="0" presId="urn:microsoft.com/office/officeart/2005/8/layout/orgChart1"/>
    <dgm:cxn modelId="{B0BB2D26-CF5A-4207-8742-1900F5303455}" type="presParOf" srcId="{6407DCB4-6119-43DB-8967-E71C8A981117}" destId="{944083C3-BCC4-4E71-A697-D34E0AB97363}" srcOrd="0" destOrd="0" presId="urn:microsoft.com/office/officeart/2005/8/layout/orgChart1"/>
    <dgm:cxn modelId="{176E6126-82A8-458E-9D9E-91DA53180BE6}" type="presParOf" srcId="{944083C3-BCC4-4E71-A697-D34E0AB97363}" destId="{40EAA83C-9389-40C3-AE9F-8E778CD3DBB5}" srcOrd="0" destOrd="0" presId="urn:microsoft.com/office/officeart/2005/8/layout/orgChart1"/>
    <dgm:cxn modelId="{1A3CF513-F3A5-4C97-91D8-9838BA421734}" type="presParOf" srcId="{944083C3-BCC4-4E71-A697-D34E0AB97363}" destId="{CE8A6421-68DC-414E-935D-00C4B5B7DB0A}" srcOrd="1" destOrd="0" presId="urn:microsoft.com/office/officeart/2005/8/layout/orgChart1"/>
    <dgm:cxn modelId="{732C8542-A826-40E7-8325-0B6B73587CC3}" type="presParOf" srcId="{6407DCB4-6119-43DB-8967-E71C8A981117}" destId="{97D18D68-76B7-4508-84D7-A5D7F86121E2}" srcOrd="1" destOrd="0" presId="urn:microsoft.com/office/officeart/2005/8/layout/orgChart1"/>
    <dgm:cxn modelId="{41CFEF6B-69E7-4A80-B5D7-073E63F99464}" type="presParOf" srcId="{6407DCB4-6119-43DB-8967-E71C8A981117}" destId="{B8812E49-70B9-4396-9D37-CF7859CB6731}" srcOrd="2" destOrd="0" presId="urn:microsoft.com/office/officeart/2005/8/layout/orgChart1"/>
    <dgm:cxn modelId="{DF69F202-2392-4930-B270-C22F335F0D8D}" type="presParOf" srcId="{84C3F234-94A4-4EC3-8B3E-28BDF5D4F134}" destId="{7F509044-742A-4C62-9BBB-7563329883CB}" srcOrd="2" destOrd="0" presId="urn:microsoft.com/office/officeart/2005/8/layout/orgChart1"/>
    <dgm:cxn modelId="{753A21FA-1972-42C8-8236-039EE82DC6F4}" type="presParOf" srcId="{84C3F234-94A4-4EC3-8B3E-28BDF5D4F134}" destId="{F12DDDEC-33DF-4D84-85D7-92893FE34BFA}" srcOrd="3" destOrd="0" presId="urn:microsoft.com/office/officeart/2005/8/layout/orgChart1"/>
    <dgm:cxn modelId="{240067F7-E004-40F7-B9FD-156575505801}" type="presParOf" srcId="{F12DDDEC-33DF-4D84-85D7-92893FE34BFA}" destId="{9A25E484-27C1-4A38-853E-B72A6D511981}" srcOrd="0" destOrd="0" presId="urn:microsoft.com/office/officeart/2005/8/layout/orgChart1"/>
    <dgm:cxn modelId="{ADBDAE06-86A4-4769-9332-6CA5C8EC4550}" type="presParOf" srcId="{9A25E484-27C1-4A38-853E-B72A6D511981}" destId="{9007BDFA-836F-486D-80E3-BC142661E496}" srcOrd="0" destOrd="0" presId="urn:microsoft.com/office/officeart/2005/8/layout/orgChart1"/>
    <dgm:cxn modelId="{2E78E992-1CEB-4F26-B68B-0FFFC9E0109B}" type="presParOf" srcId="{9A25E484-27C1-4A38-853E-B72A6D511981}" destId="{C67987D1-596F-49BC-9A1C-1EED46D4A00F}" srcOrd="1" destOrd="0" presId="urn:microsoft.com/office/officeart/2005/8/layout/orgChart1"/>
    <dgm:cxn modelId="{16528436-B3A6-482C-B6C2-3083CACBBEDE}" type="presParOf" srcId="{F12DDDEC-33DF-4D84-85D7-92893FE34BFA}" destId="{018EC5A1-984B-4DB4-A055-82C4ADDE04CE}" srcOrd="1" destOrd="0" presId="urn:microsoft.com/office/officeart/2005/8/layout/orgChart1"/>
    <dgm:cxn modelId="{B91BD465-470A-424A-8300-11F345162303}" type="presParOf" srcId="{F12DDDEC-33DF-4D84-85D7-92893FE34BFA}" destId="{333814E2-DFDC-480C-90CB-21754491D73C}" srcOrd="2" destOrd="0" presId="urn:microsoft.com/office/officeart/2005/8/layout/orgChart1"/>
    <dgm:cxn modelId="{C6E6697B-D462-4A93-AA87-49A2F88CF537}" type="presParOf" srcId="{84C3F234-94A4-4EC3-8B3E-28BDF5D4F134}" destId="{0AA529B3-381D-4564-82DD-12CC4FE7FBCE}" srcOrd="4" destOrd="0" presId="urn:microsoft.com/office/officeart/2005/8/layout/orgChart1"/>
    <dgm:cxn modelId="{887ADE82-5977-4C36-BE28-1AE0EBF09614}" type="presParOf" srcId="{84C3F234-94A4-4EC3-8B3E-28BDF5D4F134}" destId="{0D894CD7-205D-47B4-A1D1-48B1DA047C63}" srcOrd="5" destOrd="0" presId="urn:microsoft.com/office/officeart/2005/8/layout/orgChart1"/>
    <dgm:cxn modelId="{C480352F-30E2-41EB-ACB2-3FF86F6AC366}" type="presParOf" srcId="{0D894CD7-205D-47B4-A1D1-48B1DA047C63}" destId="{7CFF42E9-FC0C-40AB-9314-1DC02D3305E7}" srcOrd="0" destOrd="0" presId="urn:microsoft.com/office/officeart/2005/8/layout/orgChart1"/>
    <dgm:cxn modelId="{B4773B1C-7C97-4CAF-B4CD-EEB67DCC4AF8}" type="presParOf" srcId="{7CFF42E9-FC0C-40AB-9314-1DC02D3305E7}" destId="{6D5FA39E-A8E4-4285-AF03-EEFEBEF63AD4}" srcOrd="0" destOrd="0" presId="urn:microsoft.com/office/officeart/2005/8/layout/orgChart1"/>
    <dgm:cxn modelId="{96DFFD42-5D3A-458B-BAC8-23718F15B330}" type="presParOf" srcId="{7CFF42E9-FC0C-40AB-9314-1DC02D3305E7}" destId="{FBBCE43F-CD1F-4668-BF6F-38D49D745A07}" srcOrd="1" destOrd="0" presId="urn:microsoft.com/office/officeart/2005/8/layout/orgChart1"/>
    <dgm:cxn modelId="{D06FDC42-54F4-4B1F-A93C-C8471B8E2454}" type="presParOf" srcId="{0D894CD7-205D-47B4-A1D1-48B1DA047C63}" destId="{3E726D04-DE70-451D-910C-37AC8ACA15DB}" srcOrd="1" destOrd="0" presId="urn:microsoft.com/office/officeart/2005/8/layout/orgChart1"/>
    <dgm:cxn modelId="{340445A4-0165-4138-898C-1E56F569AD9F}" type="presParOf" srcId="{0D894CD7-205D-47B4-A1D1-48B1DA047C63}" destId="{B1031E9D-7A1F-46E2-B8CC-0843E9425716}" srcOrd="2" destOrd="0" presId="urn:microsoft.com/office/officeart/2005/8/layout/orgChart1"/>
    <dgm:cxn modelId="{C00F9271-6A05-4F61-983D-2C1F90E405DF}" type="presParOf" srcId="{84C3F234-94A4-4EC3-8B3E-28BDF5D4F134}" destId="{4F215E03-38FA-47B3-A8F1-C4FB718CEBE6}" srcOrd="6" destOrd="0" presId="urn:microsoft.com/office/officeart/2005/8/layout/orgChart1"/>
    <dgm:cxn modelId="{AAF67A61-47B5-4E6A-B7C1-0CA684EBFA73}" type="presParOf" srcId="{84C3F234-94A4-4EC3-8B3E-28BDF5D4F134}" destId="{3DF8B197-2A34-4E1A-A8CB-0D4DC78F4CEB}" srcOrd="7" destOrd="0" presId="urn:microsoft.com/office/officeart/2005/8/layout/orgChart1"/>
    <dgm:cxn modelId="{2E60F433-C6EC-4F81-86D6-3AAA5D7A4E96}" type="presParOf" srcId="{3DF8B197-2A34-4E1A-A8CB-0D4DC78F4CEB}" destId="{F6B3AEFC-EFBF-4EB6-8C8B-F0E064FC7EA7}" srcOrd="0" destOrd="0" presId="urn:microsoft.com/office/officeart/2005/8/layout/orgChart1"/>
    <dgm:cxn modelId="{8FCD6ACE-46DE-4814-B461-88F9358A9E99}" type="presParOf" srcId="{F6B3AEFC-EFBF-4EB6-8C8B-F0E064FC7EA7}" destId="{E9D399C5-048B-48CC-AAF2-978E75252F45}" srcOrd="0" destOrd="0" presId="urn:microsoft.com/office/officeart/2005/8/layout/orgChart1"/>
    <dgm:cxn modelId="{4F37A093-B83C-43BB-9125-0881F033A019}" type="presParOf" srcId="{F6B3AEFC-EFBF-4EB6-8C8B-F0E064FC7EA7}" destId="{FB9F4062-93CD-418D-91ED-B837C41394F9}" srcOrd="1" destOrd="0" presId="urn:microsoft.com/office/officeart/2005/8/layout/orgChart1"/>
    <dgm:cxn modelId="{A984A027-1B34-43C6-9C50-6A81C87B52A0}" type="presParOf" srcId="{3DF8B197-2A34-4E1A-A8CB-0D4DC78F4CEB}" destId="{0D935EE7-2E6A-4925-B3E1-9F04F56B53FF}" srcOrd="1" destOrd="0" presId="urn:microsoft.com/office/officeart/2005/8/layout/orgChart1"/>
    <dgm:cxn modelId="{B6D242D2-C463-4B2A-AD25-BDD470718AD9}" type="presParOf" srcId="{3DF8B197-2A34-4E1A-A8CB-0D4DC78F4CEB}" destId="{660B8060-CD6B-4E12-BE44-DB40A4417E92}" srcOrd="2" destOrd="0" presId="urn:microsoft.com/office/officeart/2005/8/layout/orgChart1"/>
    <dgm:cxn modelId="{6D7A514C-D220-4C57-BA74-0BD60E9094D5}" type="presParOf" srcId="{84C3F234-94A4-4EC3-8B3E-28BDF5D4F134}" destId="{72733497-51F2-4CD5-BC23-DD5CF466F42F}" srcOrd="8" destOrd="0" presId="urn:microsoft.com/office/officeart/2005/8/layout/orgChart1"/>
    <dgm:cxn modelId="{3795863E-DD29-43D2-8650-424F8E503312}" type="presParOf" srcId="{84C3F234-94A4-4EC3-8B3E-28BDF5D4F134}" destId="{1CABAAD8-3FA4-466E-B028-20B5809F8207}" srcOrd="9" destOrd="0" presId="urn:microsoft.com/office/officeart/2005/8/layout/orgChart1"/>
    <dgm:cxn modelId="{1A1599E3-E3E7-47CA-8C86-9F793D1B4007}" type="presParOf" srcId="{1CABAAD8-3FA4-466E-B028-20B5809F8207}" destId="{9B00E6AE-071D-49B8-8FEA-39D25026E1A3}" srcOrd="0" destOrd="0" presId="urn:microsoft.com/office/officeart/2005/8/layout/orgChart1"/>
    <dgm:cxn modelId="{9C63B7CE-E2CF-43C4-846C-362F2FD009BB}" type="presParOf" srcId="{9B00E6AE-071D-49B8-8FEA-39D25026E1A3}" destId="{F6043FF0-970D-496D-B76B-DF72BFF2246E}" srcOrd="0" destOrd="0" presId="urn:microsoft.com/office/officeart/2005/8/layout/orgChart1"/>
    <dgm:cxn modelId="{1624DFDE-D7DF-4953-9C9D-D3BCFA407EEA}" type="presParOf" srcId="{9B00E6AE-071D-49B8-8FEA-39D25026E1A3}" destId="{15605875-142E-408B-A9E4-EDD7ADC0360B}" srcOrd="1" destOrd="0" presId="urn:microsoft.com/office/officeart/2005/8/layout/orgChart1"/>
    <dgm:cxn modelId="{207AF4AF-D285-4C4E-A868-1647BF4EA027}" type="presParOf" srcId="{1CABAAD8-3FA4-466E-B028-20B5809F8207}" destId="{9694AB71-D45C-475A-AE29-7EABB165FFCC}" srcOrd="1" destOrd="0" presId="urn:microsoft.com/office/officeart/2005/8/layout/orgChart1"/>
    <dgm:cxn modelId="{DBBA2E2D-B818-4599-BD3F-140EF55D9C75}" type="presParOf" srcId="{1CABAAD8-3FA4-466E-B028-20B5809F8207}" destId="{A90D7685-FAC8-4952-99F9-B39CB4CE6E6B}" srcOrd="2" destOrd="0" presId="urn:microsoft.com/office/officeart/2005/8/layout/orgChart1"/>
    <dgm:cxn modelId="{FEC759BC-107F-4F51-A2D2-FD061DC753C4}" type="presParOf" srcId="{84C3F234-94A4-4EC3-8B3E-28BDF5D4F134}" destId="{A51FE070-F57E-410D-A51D-64102C6DC6BC}" srcOrd="10" destOrd="0" presId="urn:microsoft.com/office/officeart/2005/8/layout/orgChart1"/>
    <dgm:cxn modelId="{AB0F814D-984C-4753-97CF-7A3CDEFB33A3}" type="presParOf" srcId="{84C3F234-94A4-4EC3-8B3E-28BDF5D4F134}" destId="{4D5D843D-C7BB-4E39-9FF0-3B881B35134A}" srcOrd="11" destOrd="0" presId="urn:microsoft.com/office/officeart/2005/8/layout/orgChart1"/>
    <dgm:cxn modelId="{167E8EE9-06D1-4F17-9F92-8F149032ED79}" type="presParOf" srcId="{4D5D843D-C7BB-4E39-9FF0-3B881B35134A}" destId="{C633E961-66C1-4C1D-8F7E-F15976554098}" srcOrd="0" destOrd="0" presId="urn:microsoft.com/office/officeart/2005/8/layout/orgChart1"/>
    <dgm:cxn modelId="{511C7580-8D0D-4E81-B93E-CA8E4DA5C0AE}" type="presParOf" srcId="{C633E961-66C1-4C1D-8F7E-F15976554098}" destId="{CA7F2EFE-3318-4153-81D9-AAFDEA239BE6}" srcOrd="0" destOrd="0" presId="urn:microsoft.com/office/officeart/2005/8/layout/orgChart1"/>
    <dgm:cxn modelId="{639F8BD8-F73B-4234-B802-7BDF938C60A0}" type="presParOf" srcId="{C633E961-66C1-4C1D-8F7E-F15976554098}" destId="{4C4F6A84-E6E0-483E-8E70-9123D2302AA0}" srcOrd="1" destOrd="0" presId="urn:microsoft.com/office/officeart/2005/8/layout/orgChart1"/>
    <dgm:cxn modelId="{84F59D60-6E5F-4D68-9962-0716945D28BB}" type="presParOf" srcId="{4D5D843D-C7BB-4E39-9FF0-3B881B35134A}" destId="{D6576FC8-6308-445F-BA49-CA7F76077C0D}" srcOrd="1" destOrd="0" presId="urn:microsoft.com/office/officeart/2005/8/layout/orgChart1"/>
    <dgm:cxn modelId="{08E42D8C-BD16-4FE0-8170-4752E47E3CA1}" type="presParOf" srcId="{4D5D843D-C7BB-4E39-9FF0-3B881B35134A}" destId="{D61D12FA-131C-4FFC-BAB2-A20AFCEDD913}" srcOrd="2" destOrd="0" presId="urn:microsoft.com/office/officeart/2005/8/layout/orgChart1"/>
    <dgm:cxn modelId="{FC3959C5-C64C-4FC9-984A-B7B87E059BB7}" type="presParOf" srcId="{84C3F234-94A4-4EC3-8B3E-28BDF5D4F134}" destId="{846E09DF-746B-4F14-BB93-BEDA277CCF90}" srcOrd="12" destOrd="0" presId="urn:microsoft.com/office/officeart/2005/8/layout/orgChart1"/>
    <dgm:cxn modelId="{CE1CD961-2CE6-4CD9-BAEF-4FCDF2132236}" type="presParOf" srcId="{84C3F234-94A4-4EC3-8B3E-28BDF5D4F134}" destId="{086D9955-BABF-4FF9-BAC0-7CD3EADE5771}" srcOrd="13" destOrd="0" presId="urn:microsoft.com/office/officeart/2005/8/layout/orgChart1"/>
    <dgm:cxn modelId="{62FD6031-52F5-4C3B-855C-967FB885DA8E}" type="presParOf" srcId="{086D9955-BABF-4FF9-BAC0-7CD3EADE5771}" destId="{CAE670AE-50AF-4549-B74D-ADDB10970B4B}" srcOrd="0" destOrd="0" presId="urn:microsoft.com/office/officeart/2005/8/layout/orgChart1"/>
    <dgm:cxn modelId="{F9FC2387-52F6-4347-AFFC-FA59CFC6EED8}" type="presParOf" srcId="{CAE670AE-50AF-4549-B74D-ADDB10970B4B}" destId="{678ED943-FD04-44D6-9922-899978E89569}" srcOrd="0" destOrd="0" presId="urn:microsoft.com/office/officeart/2005/8/layout/orgChart1"/>
    <dgm:cxn modelId="{4DEC3BE0-2B27-4D4E-B2A7-3E3B1DB7CD51}" type="presParOf" srcId="{CAE670AE-50AF-4549-B74D-ADDB10970B4B}" destId="{4AD31A49-5602-4A61-88D0-823D7F14BEDE}" srcOrd="1" destOrd="0" presId="urn:microsoft.com/office/officeart/2005/8/layout/orgChart1"/>
    <dgm:cxn modelId="{0CE73100-055E-4DA0-8A5D-F3A189F9884D}" type="presParOf" srcId="{086D9955-BABF-4FF9-BAC0-7CD3EADE5771}" destId="{3FAC5FDC-A921-4970-A4C1-91B1E5085C4E}" srcOrd="1" destOrd="0" presId="urn:microsoft.com/office/officeart/2005/8/layout/orgChart1"/>
    <dgm:cxn modelId="{9A3E5D99-98B3-40E8-B4B4-2C4D41BEF8BA}" type="presParOf" srcId="{086D9955-BABF-4FF9-BAC0-7CD3EADE5771}" destId="{5501E024-B1A2-4721-91BF-91CA162F9DE2}" srcOrd="2" destOrd="0" presId="urn:microsoft.com/office/officeart/2005/8/layout/orgChart1"/>
    <dgm:cxn modelId="{493A6C36-D801-47FA-A563-753AAC0D3093}" type="presParOf" srcId="{84C3F234-94A4-4EC3-8B3E-28BDF5D4F134}" destId="{F9D31B26-453E-4335-8416-E3560F6308EC}" srcOrd="14" destOrd="0" presId="urn:microsoft.com/office/officeart/2005/8/layout/orgChart1"/>
    <dgm:cxn modelId="{7E47CB21-4649-47F8-85A4-B7701D9EF0C7}" type="presParOf" srcId="{84C3F234-94A4-4EC3-8B3E-28BDF5D4F134}" destId="{6168C030-E8F6-4997-855A-367BBAC571BA}" srcOrd="15" destOrd="0" presId="urn:microsoft.com/office/officeart/2005/8/layout/orgChart1"/>
    <dgm:cxn modelId="{13371AA5-492A-4CB3-978B-59C3E22CB8BF}" type="presParOf" srcId="{6168C030-E8F6-4997-855A-367BBAC571BA}" destId="{502134E5-9BD0-4D58-A364-3B5A010F6A59}" srcOrd="0" destOrd="0" presId="urn:microsoft.com/office/officeart/2005/8/layout/orgChart1"/>
    <dgm:cxn modelId="{F2FDD459-4F43-4D29-87F4-14168FDE6A7D}" type="presParOf" srcId="{502134E5-9BD0-4D58-A364-3B5A010F6A59}" destId="{7D43DCD3-C89B-4B87-804F-54855FF7B556}" srcOrd="0" destOrd="0" presId="urn:microsoft.com/office/officeart/2005/8/layout/orgChart1"/>
    <dgm:cxn modelId="{C0897B88-4E1C-4123-BA0C-36571E8DBF87}" type="presParOf" srcId="{502134E5-9BD0-4D58-A364-3B5A010F6A59}" destId="{E3E5B02E-13C1-4BEC-9520-392A72D5CD84}" srcOrd="1" destOrd="0" presId="urn:microsoft.com/office/officeart/2005/8/layout/orgChart1"/>
    <dgm:cxn modelId="{2F53E538-B974-4655-8F54-2803BA21E3A3}" type="presParOf" srcId="{6168C030-E8F6-4997-855A-367BBAC571BA}" destId="{EB6FA3F2-34B5-4A49-B0A2-111723C59352}" srcOrd="1" destOrd="0" presId="urn:microsoft.com/office/officeart/2005/8/layout/orgChart1"/>
    <dgm:cxn modelId="{DAC0F677-B25D-4846-BE53-A3096F5EFF42}" type="presParOf" srcId="{6168C030-E8F6-4997-855A-367BBAC571BA}" destId="{01ACA7F1-A621-4831-BA4C-6CAAA04C3D19}" srcOrd="2" destOrd="0" presId="urn:microsoft.com/office/officeart/2005/8/layout/orgChart1"/>
    <dgm:cxn modelId="{4FADB279-B1E4-479E-896A-985C835D43A5}" type="presParOf" srcId="{84C3F234-94A4-4EC3-8B3E-28BDF5D4F134}" destId="{0E5764E1-E16C-4BB5-98DA-48746356C5C3}" srcOrd="16" destOrd="0" presId="urn:microsoft.com/office/officeart/2005/8/layout/orgChart1"/>
    <dgm:cxn modelId="{77E37F5E-31C4-47A7-BD83-9191A64AAB6E}" type="presParOf" srcId="{84C3F234-94A4-4EC3-8B3E-28BDF5D4F134}" destId="{B72BDCFF-D7EC-480E-BC49-966DBD2E9068}" srcOrd="17" destOrd="0" presId="urn:microsoft.com/office/officeart/2005/8/layout/orgChart1"/>
    <dgm:cxn modelId="{A9B17ECB-ACD0-411B-8C13-7AE32CBA13F1}" type="presParOf" srcId="{B72BDCFF-D7EC-480E-BC49-966DBD2E9068}" destId="{22CD9E0F-0057-4C3B-AFC0-9A7AF03E04E1}" srcOrd="0" destOrd="0" presId="urn:microsoft.com/office/officeart/2005/8/layout/orgChart1"/>
    <dgm:cxn modelId="{F8967453-087D-400C-9980-61E4125E7086}" type="presParOf" srcId="{22CD9E0F-0057-4C3B-AFC0-9A7AF03E04E1}" destId="{DA613B84-37BE-4FE4-89EB-0BFFC31C0362}" srcOrd="0" destOrd="0" presId="urn:microsoft.com/office/officeart/2005/8/layout/orgChart1"/>
    <dgm:cxn modelId="{86AAEC73-75FE-43D3-975C-00D990FFB783}" type="presParOf" srcId="{22CD9E0F-0057-4C3B-AFC0-9A7AF03E04E1}" destId="{FC264E2F-7318-4612-9599-610F425D934A}" srcOrd="1" destOrd="0" presId="urn:microsoft.com/office/officeart/2005/8/layout/orgChart1"/>
    <dgm:cxn modelId="{A152D925-2B96-4C3E-8534-C0026E0D7686}" type="presParOf" srcId="{B72BDCFF-D7EC-480E-BC49-966DBD2E9068}" destId="{2F202123-B9A0-4065-B7B6-22C1660F47C9}" srcOrd="1" destOrd="0" presId="urn:microsoft.com/office/officeart/2005/8/layout/orgChart1"/>
    <dgm:cxn modelId="{10492DD6-0E9A-4E82-8233-51A7E2568B1B}" type="presParOf" srcId="{B72BDCFF-D7EC-480E-BC49-966DBD2E9068}" destId="{D8BC28A4-62C6-4AE7-BFBD-C28A6D37AAA7}" srcOrd="2" destOrd="0" presId="urn:microsoft.com/office/officeart/2005/8/layout/orgChart1"/>
    <dgm:cxn modelId="{57641C16-02C5-456C-935A-153EB6866382}" type="presParOf" srcId="{720CD1CA-30F4-44BB-8B19-50EE71E2C9C0}" destId="{11A17935-454D-4564-A499-22E163D40523}" srcOrd="2" destOrd="0" presId="urn:microsoft.com/office/officeart/2005/8/layout/orgChart1"/>
    <dgm:cxn modelId="{0E6EA468-2799-4ABF-8DFB-BE2008122479}" type="presParOf" srcId="{CC89BF98-EA12-4E93-8DC2-DAF2EA5459C2}" destId="{D37C2653-C213-489F-93A4-46C82F3C80E5}" srcOrd="14" destOrd="0" presId="urn:microsoft.com/office/officeart/2005/8/layout/orgChart1"/>
    <dgm:cxn modelId="{8DD552AA-F58B-422C-97CB-9976ED18DE47}" type="presParOf" srcId="{CC89BF98-EA12-4E93-8DC2-DAF2EA5459C2}" destId="{345F4086-FEDA-408E-9934-5F321BDD192F}" srcOrd="15" destOrd="0" presId="urn:microsoft.com/office/officeart/2005/8/layout/orgChart1"/>
    <dgm:cxn modelId="{39C064CB-E2AD-4B63-ACD4-72AEC2F4C083}" type="presParOf" srcId="{345F4086-FEDA-408E-9934-5F321BDD192F}" destId="{9887AAB6-540B-4E69-8991-8FD58B4AD0A8}" srcOrd="0" destOrd="0" presId="urn:microsoft.com/office/officeart/2005/8/layout/orgChart1"/>
    <dgm:cxn modelId="{82BF4EEA-5512-414E-ABD7-126410923580}" type="presParOf" srcId="{9887AAB6-540B-4E69-8991-8FD58B4AD0A8}" destId="{119CD83F-EE0E-42ED-9A08-C809AFFCD476}" srcOrd="0" destOrd="0" presId="urn:microsoft.com/office/officeart/2005/8/layout/orgChart1"/>
    <dgm:cxn modelId="{53B54AE3-5B50-4A86-934D-9DA39C373236}" type="presParOf" srcId="{9887AAB6-540B-4E69-8991-8FD58B4AD0A8}" destId="{F459DB49-B3B1-4463-B02A-3BE640F307EB}" srcOrd="1" destOrd="0" presId="urn:microsoft.com/office/officeart/2005/8/layout/orgChart1"/>
    <dgm:cxn modelId="{A3C649AD-4A1B-48D1-A0FB-E1AEE18931ED}" type="presParOf" srcId="{345F4086-FEDA-408E-9934-5F321BDD192F}" destId="{393E70BC-DE91-44DF-847A-1ABBA5B990AC}" srcOrd="1" destOrd="0" presId="urn:microsoft.com/office/officeart/2005/8/layout/orgChart1"/>
    <dgm:cxn modelId="{6399B15A-F7C9-4DC1-BBEC-B709948120B9}" type="presParOf" srcId="{393E70BC-DE91-44DF-847A-1ABBA5B990AC}" destId="{23FB0245-55E0-4BE2-9C20-CEC57BB0D5C9}" srcOrd="0" destOrd="0" presId="urn:microsoft.com/office/officeart/2005/8/layout/orgChart1"/>
    <dgm:cxn modelId="{47DB9A67-3E00-4834-A74C-E8D62E44F08D}" type="presParOf" srcId="{393E70BC-DE91-44DF-847A-1ABBA5B990AC}" destId="{BFE798ED-AAE8-4B8E-9795-DE333DCD2814}" srcOrd="1" destOrd="0" presId="urn:microsoft.com/office/officeart/2005/8/layout/orgChart1"/>
    <dgm:cxn modelId="{CDDD0F82-0F6F-4042-B3B4-25A506BE4D39}" type="presParOf" srcId="{BFE798ED-AAE8-4B8E-9795-DE333DCD2814}" destId="{2C9834A9-D235-4590-B0BC-F9EBBAC60E24}" srcOrd="0" destOrd="0" presId="urn:microsoft.com/office/officeart/2005/8/layout/orgChart1"/>
    <dgm:cxn modelId="{83A47011-09BC-486E-BD75-4E77D52D97B2}" type="presParOf" srcId="{2C9834A9-D235-4590-B0BC-F9EBBAC60E24}" destId="{979B3442-5F2B-4DD5-B27D-24A500976330}" srcOrd="0" destOrd="0" presId="urn:microsoft.com/office/officeart/2005/8/layout/orgChart1"/>
    <dgm:cxn modelId="{3E4550FC-65F5-41D6-96AF-E526FA50591F}" type="presParOf" srcId="{2C9834A9-D235-4590-B0BC-F9EBBAC60E24}" destId="{8F9241CC-B020-48E6-9F44-A889A37B3FD7}" srcOrd="1" destOrd="0" presId="urn:microsoft.com/office/officeart/2005/8/layout/orgChart1"/>
    <dgm:cxn modelId="{A61BED10-153F-458F-AFF4-DF3E6EEBCB07}" type="presParOf" srcId="{BFE798ED-AAE8-4B8E-9795-DE333DCD2814}" destId="{BA08A06A-855F-4434-AE4F-3E1B03C13E3B}" srcOrd="1" destOrd="0" presId="urn:microsoft.com/office/officeart/2005/8/layout/orgChart1"/>
    <dgm:cxn modelId="{26D06700-25AB-4C09-AA50-BB2AA8577018}" type="presParOf" srcId="{BFE798ED-AAE8-4B8E-9795-DE333DCD2814}" destId="{52C29430-AC94-4C33-8CBE-DBCB81F2A2F4}" srcOrd="2" destOrd="0" presId="urn:microsoft.com/office/officeart/2005/8/layout/orgChart1"/>
    <dgm:cxn modelId="{027DC61F-C966-4F05-88E2-6A7F8B91DCF5}" type="presParOf" srcId="{393E70BC-DE91-44DF-847A-1ABBA5B990AC}" destId="{B9435F6D-1C4C-44CA-AE61-92F1219EF1B0}" srcOrd="2" destOrd="0" presId="urn:microsoft.com/office/officeart/2005/8/layout/orgChart1"/>
    <dgm:cxn modelId="{9AA51467-B193-4B66-8E35-EA9F6A1F2F1E}" type="presParOf" srcId="{393E70BC-DE91-44DF-847A-1ABBA5B990AC}" destId="{3C932847-085C-44B1-85D6-67BCB156E281}" srcOrd="3" destOrd="0" presId="urn:microsoft.com/office/officeart/2005/8/layout/orgChart1"/>
    <dgm:cxn modelId="{3DEE6C6C-7625-4C82-8D30-A06B74ADE1D2}" type="presParOf" srcId="{3C932847-085C-44B1-85D6-67BCB156E281}" destId="{38F81647-3338-40F5-BB1A-B6CB9611409C}" srcOrd="0" destOrd="0" presId="urn:microsoft.com/office/officeart/2005/8/layout/orgChart1"/>
    <dgm:cxn modelId="{8D9AEB83-9534-4E46-BCE7-394AD42AE4C6}" type="presParOf" srcId="{38F81647-3338-40F5-BB1A-B6CB9611409C}" destId="{263FDF0A-609A-451E-98B3-00EC19D2AA79}" srcOrd="0" destOrd="0" presId="urn:microsoft.com/office/officeart/2005/8/layout/orgChart1"/>
    <dgm:cxn modelId="{6F5B1131-BD2C-442A-899A-EA53397F23FD}" type="presParOf" srcId="{38F81647-3338-40F5-BB1A-B6CB9611409C}" destId="{09617666-3BEE-4290-870B-E7A1D90643C9}" srcOrd="1" destOrd="0" presId="urn:microsoft.com/office/officeart/2005/8/layout/orgChart1"/>
    <dgm:cxn modelId="{2BF2CB8F-8587-4273-B20F-F4FC0E87BA1A}" type="presParOf" srcId="{3C932847-085C-44B1-85D6-67BCB156E281}" destId="{BBCEC7C0-F3DA-43BB-818B-DA9ED7F1B5D2}" srcOrd="1" destOrd="0" presId="urn:microsoft.com/office/officeart/2005/8/layout/orgChart1"/>
    <dgm:cxn modelId="{5671DED9-5DAA-4380-B0BA-A06B00D9819E}" type="presParOf" srcId="{3C932847-085C-44B1-85D6-67BCB156E281}" destId="{6E1C249C-E774-4DB1-B02F-1A8EA46776D5}" srcOrd="2" destOrd="0" presId="urn:microsoft.com/office/officeart/2005/8/layout/orgChart1"/>
    <dgm:cxn modelId="{C400BAB6-DCE3-44B3-857E-549CCBA07FA1}" type="presParOf" srcId="{393E70BC-DE91-44DF-847A-1ABBA5B990AC}" destId="{98E16B7A-52DC-4D13-B9F1-C001E62769CD}" srcOrd="4" destOrd="0" presId="urn:microsoft.com/office/officeart/2005/8/layout/orgChart1"/>
    <dgm:cxn modelId="{05EED1A4-71A3-40AB-9E7F-DF60A45EE4FB}" type="presParOf" srcId="{393E70BC-DE91-44DF-847A-1ABBA5B990AC}" destId="{67AF4249-81C8-4D54-9423-445227D720DA}" srcOrd="5" destOrd="0" presId="urn:microsoft.com/office/officeart/2005/8/layout/orgChart1"/>
    <dgm:cxn modelId="{F7D69042-FE5F-4B4D-8D85-C19B897F727D}" type="presParOf" srcId="{67AF4249-81C8-4D54-9423-445227D720DA}" destId="{6DC2CF02-89A4-48F5-A9B1-3B0E1B9F3EF0}" srcOrd="0" destOrd="0" presId="urn:microsoft.com/office/officeart/2005/8/layout/orgChart1"/>
    <dgm:cxn modelId="{82B06C5D-A92B-42BD-9C88-A9F811E22DDB}" type="presParOf" srcId="{6DC2CF02-89A4-48F5-A9B1-3B0E1B9F3EF0}" destId="{C30996D4-0D0C-4AFE-A6EF-602807255D7C}" srcOrd="0" destOrd="0" presId="urn:microsoft.com/office/officeart/2005/8/layout/orgChart1"/>
    <dgm:cxn modelId="{D4FE7326-9430-41A7-BE5B-4865DD644DFB}" type="presParOf" srcId="{6DC2CF02-89A4-48F5-A9B1-3B0E1B9F3EF0}" destId="{B305DC67-0DEF-4A13-8059-68860F80BB2D}" srcOrd="1" destOrd="0" presId="urn:microsoft.com/office/officeart/2005/8/layout/orgChart1"/>
    <dgm:cxn modelId="{B69C3AEB-E19D-46C8-AB35-1EE598E336B9}" type="presParOf" srcId="{67AF4249-81C8-4D54-9423-445227D720DA}" destId="{AC790562-E6C3-4785-90E3-FA545663E87A}" srcOrd="1" destOrd="0" presId="urn:microsoft.com/office/officeart/2005/8/layout/orgChart1"/>
    <dgm:cxn modelId="{3892BFEB-72D6-4145-835C-7457DD17AF9A}" type="presParOf" srcId="{67AF4249-81C8-4D54-9423-445227D720DA}" destId="{E5829C25-89A6-4174-925D-FE27ABD3B267}" srcOrd="2" destOrd="0" presId="urn:microsoft.com/office/officeart/2005/8/layout/orgChart1"/>
    <dgm:cxn modelId="{75291C92-09A6-4C94-B934-55C345893F82}" type="presParOf" srcId="{345F4086-FEDA-408E-9934-5F321BDD192F}" destId="{E43C10E3-8D20-4B51-B661-6F37746995FA}" srcOrd="2" destOrd="0" presId="urn:microsoft.com/office/officeart/2005/8/layout/orgChart1"/>
    <dgm:cxn modelId="{D8D7923A-5A28-42D2-864B-E59FFFF5F620}" type="presParOf" srcId="{CC89BF98-EA12-4E93-8DC2-DAF2EA5459C2}" destId="{B7AF2DE0-7670-4BBC-BC8F-F9BE14E90596}" srcOrd="16" destOrd="0" presId="urn:microsoft.com/office/officeart/2005/8/layout/orgChart1"/>
    <dgm:cxn modelId="{C2DAF32B-F57E-4FD2-8DA6-1C763859C129}" type="presParOf" srcId="{CC89BF98-EA12-4E93-8DC2-DAF2EA5459C2}" destId="{7768592D-38A2-412C-AC2A-3CAC4B32F518}" srcOrd="17" destOrd="0" presId="urn:microsoft.com/office/officeart/2005/8/layout/orgChart1"/>
    <dgm:cxn modelId="{C9CEE608-E0F4-4748-BFE1-ACA9E6F32CE2}" type="presParOf" srcId="{7768592D-38A2-412C-AC2A-3CAC4B32F518}" destId="{E1C5437A-E44F-44A9-9906-F69B48D9ADC5}" srcOrd="0" destOrd="0" presId="urn:microsoft.com/office/officeart/2005/8/layout/orgChart1"/>
    <dgm:cxn modelId="{18155685-1A09-44E3-AF80-B2249FB78484}" type="presParOf" srcId="{E1C5437A-E44F-44A9-9906-F69B48D9ADC5}" destId="{5DF50528-C867-404E-A079-02C6189B321E}" srcOrd="0" destOrd="0" presId="urn:microsoft.com/office/officeart/2005/8/layout/orgChart1"/>
    <dgm:cxn modelId="{ACEA14C4-57D1-43EF-8047-5F7706348CB9}" type="presParOf" srcId="{E1C5437A-E44F-44A9-9906-F69B48D9ADC5}" destId="{1000AB84-998D-4234-8F65-728C2B51DF72}" srcOrd="1" destOrd="0" presId="urn:microsoft.com/office/officeart/2005/8/layout/orgChart1"/>
    <dgm:cxn modelId="{E10949B0-0FD8-4745-8CBC-939AC254DA39}" type="presParOf" srcId="{7768592D-38A2-412C-AC2A-3CAC4B32F518}" destId="{E6DC10FB-5AB2-4889-A177-C53195ECB598}" srcOrd="1" destOrd="0" presId="urn:microsoft.com/office/officeart/2005/8/layout/orgChart1"/>
    <dgm:cxn modelId="{8A176794-3EF0-431A-ACE9-859C0E208A78}" type="presParOf" srcId="{E6DC10FB-5AB2-4889-A177-C53195ECB598}" destId="{7B60AE75-A1BC-4575-874D-AD04C5B265FD}" srcOrd="0" destOrd="0" presId="urn:microsoft.com/office/officeart/2005/8/layout/orgChart1"/>
    <dgm:cxn modelId="{28A9804E-AAFA-4FA8-ADB9-5C03B869AB13}" type="presParOf" srcId="{E6DC10FB-5AB2-4889-A177-C53195ECB598}" destId="{92F4BFF8-9A7B-49F6-8261-0FA1274F4DB1}" srcOrd="1" destOrd="0" presId="urn:microsoft.com/office/officeart/2005/8/layout/orgChart1"/>
    <dgm:cxn modelId="{05918AA9-ADC4-4280-B52C-DCFB3DFB2FDB}" type="presParOf" srcId="{92F4BFF8-9A7B-49F6-8261-0FA1274F4DB1}" destId="{6E55C385-9FCB-44BE-88DE-13EDBD8DAD45}" srcOrd="0" destOrd="0" presId="urn:microsoft.com/office/officeart/2005/8/layout/orgChart1"/>
    <dgm:cxn modelId="{B05BC13B-74E3-4868-8714-B0F38BE4E529}" type="presParOf" srcId="{6E55C385-9FCB-44BE-88DE-13EDBD8DAD45}" destId="{535E1B3B-9BEA-4475-92E9-C66EB70638A1}" srcOrd="0" destOrd="0" presId="urn:microsoft.com/office/officeart/2005/8/layout/orgChart1"/>
    <dgm:cxn modelId="{174B9BC2-9A60-43A0-B827-7326B09A76F6}" type="presParOf" srcId="{6E55C385-9FCB-44BE-88DE-13EDBD8DAD45}" destId="{413A9128-7363-4325-B11E-8E15D3FAFD84}" srcOrd="1" destOrd="0" presId="urn:microsoft.com/office/officeart/2005/8/layout/orgChart1"/>
    <dgm:cxn modelId="{E6F0E769-53E4-4EE6-89AC-3D78721806FA}" type="presParOf" srcId="{92F4BFF8-9A7B-49F6-8261-0FA1274F4DB1}" destId="{7A8D3B78-C807-462E-B3F3-051FFC43BD72}" srcOrd="1" destOrd="0" presId="urn:microsoft.com/office/officeart/2005/8/layout/orgChart1"/>
    <dgm:cxn modelId="{BB2A4ACF-B142-49DF-A667-609170D1C247}" type="presParOf" srcId="{92F4BFF8-9A7B-49F6-8261-0FA1274F4DB1}" destId="{776C32B5-CCFF-46F5-8D7C-53B7F346EAD0}" srcOrd="2" destOrd="0" presId="urn:microsoft.com/office/officeart/2005/8/layout/orgChart1"/>
    <dgm:cxn modelId="{705CE3A0-FDB4-452D-A8B9-6F15B889985E}" type="presParOf" srcId="{E6DC10FB-5AB2-4889-A177-C53195ECB598}" destId="{3389CBA9-7FB8-499E-A2C4-EB0869ACEDEB}" srcOrd="2" destOrd="0" presId="urn:microsoft.com/office/officeart/2005/8/layout/orgChart1"/>
    <dgm:cxn modelId="{9D53F57A-6711-45F1-94A6-25F46B4D7DA7}" type="presParOf" srcId="{E6DC10FB-5AB2-4889-A177-C53195ECB598}" destId="{4D4C9251-B6DF-4AE5-A470-F230154B8A72}" srcOrd="3" destOrd="0" presId="urn:microsoft.com/office/officeart/2005/8/layout/orgChart1"/>
    <dgm:cxn modelId="{0E7AB61E-66E5-4199-94F5-A947A1269ACD}" type="presParOf" srcId="{4D4C9251-B6DF-4AE5-A470-F230154B8A72}" destId="{AAA0F359-85FF-4033-AF22-2EFB78BCB90E}" srcOrd="0" destOrd="0" presId="urn:microsoft.com/office/officeart/2005/8/layout/orgChart1"/>
    <dgm:cxn modelId="{E9B6EEBD-1BCA-4198-B675-A50B8531B49F}" type="presParOf" srcId="{AAA0F359-85FF-4033-AF22-2EFB78BCB90E}" destId="{8487D106-1DFB-4977-9638-CDB431345B2B}" srcOrd="0" destOrd="0" presId="urn:microsoft.com/office/officeart/2005/8/layout/orgChart1"/>
    <dgm:cxn modelId="{F2A6AD31-3B61-4BE4-95E3-5D9121A8791A}" type="presParOf" srcId="{AAA0F359-85FF-4033-AF22-2EFB78BCB90E}" destId="{A4C8AE6B-68C2-4E66-886E-ABF5E7D5C508}" srcOrd="1" destOrd="0" presId="urn:microsoft.com/office/officeart/2005/8/layout/orgChart1"/>
    <dgm:cxn modelId="{927C7B48-49AA-4DD3-9EF7-943DDAD179E5}" type="presParOf" srcId="{4D4C9251-B6DF-4AE5-A470-F230154B8A72}" destId="{DB4931AF-CCF4-4B53-9A19-D79021E9D2BB}" srcOrd="1" destOrd="0" presId="urn:microsoft.com/office/officeart/2005/8/layout/orgChart1"/>
    <dgm:cxn modelId="{0B294FDF-E54B-4771-A5FB-5206391C8FAA}" type="presParOf" srcId="{4D4C9251-B6DF-4AE5-A470-F230154B8A72}" destId="{27026AA0-819A-4A5B-B5A6-E2412F8AF0D5}" srcOrd="2" destOrd="0" presId="urn:microsoft.com/office/officeart/2005/8/layout/orgChart1"/>
    <dgm:cxn modelId="{8FAB8E0B-671B-4CC5-B8A2-44B0F14467C3}" type="presParOf" srcId="{7768592D-38A2-412C-AC2A-3CAC4B32F518}" destId="{F8D40482-6CB8-44A5-B4E4-3ACABFA22452}" srcOrd="2" destOrd="0" presId="urn:microsoft.com/office/officeart/2005/8/layout/orgChart1"/>
    <dgm:cxn modelId="{F6BDDE4D-71CF-44AB-97D0-A786D9EC1D3C}" type="presParOf" srcId="{CC89BF98-EA12-4E93-8DC2-DAF2EA5459C2}" destId="{D8269A77-8EAB-438A-853E-FFD6F57762EF}" srcOrd="18" destOrd="0" presId="urn:microsoft.com/office/officeart/2005/8/layout/orgChart1"/>
    <dgm:cxn modelId="{3F5D28A4-7962-480D-9E8D-4B00FF083EDB}" type="presParOf" srcId="{CC89BF98-EA12-4E93-8DC2-DAF2EA5459C2}" destId="{980B84D7-12A1-4255-9CB0-81542F0B2DD5}" srcOrd="19" destOrd="0" presId="urn:microsoft.com/office/officeart/2005/8/layout/orgChart1"/>
    <dgm:cxn modelId="{ACC21DA4-125B-4AA6-9173-6F1AC94585BA}" type="presParOf" srcId="{980B84D7-12A1-4255-9CB0-81542F0B2DD5}" destId="{B3BF6E62-7879-4E3C-98D5-E7B98AAB1FB5}" srcOrd="0" destOrd="0" presId="urn:microsoft.com/office/officeart/2005/8/layout/orgChart1"/>
    <dgm:cxn modelId="{FD5B83B2-D381-4888-AA8F-F8F65A567EE7}" type="presParOf" srcId="{B3BF6E62-7879-4E3C-98D5-E7B98AAB1FB5}" destId="{ABFAE671-7E90-4847-8525-6C73DD5E8CBB}" srcOrd="0" destOrd="0" presId="urn:microsoft.com/office/officeart/2005/8/layout/orgChart1"/>
    <dgm:cxn modelId="{57FC0420-30BC-423F-8701-2DD649B5D313}" type="presParOf" srcId="{B3BF6E62-7879-4E3C-98D5-E7B98AAB1FB5}" destId="{D37604C6-91BB-46C2-B54E-E3360258BBE4}" srcOrd="1" destOrd="0" presId="urn:microsoft.com/office/officeart/2005/8/layout/orgChart1"/>
    <dgm:cxn modelId="{0EA41E0F-F1B6-4AB6-A36C-3FE8300D029F}" type="presParOf" srcId="{980B84D7-12A1-4255-9CB0-81542F0B2DD5}" destId="{67E031E7-B7C2-47FB-80F4-0D8ADAE91E11}" srcOrd="1" destOrd="0" presId="urn:microsoft.com/office/officeart/2005/8/layout/orgChart1"/>
    <dgm:cxn modelId="{8F969715-A626-40BF-8615-163FAA3C5160}" type="presParOf" srcId="{67E031E7-B7C2-47FB-80F4-0D8ADAE91E11}" destId="{943C6F39-20B0-4525-8F7F-38431F7C2C74}" srcOrd="0" destOrd="0" presId="urn:microsoft.com/office/officeart/2005/8/layout/orgChart1"/>
    <dgm:cxn modelId="{3D28520C-F280-44CF-AB24-63E9D5A805CC}" type="presParOf" srcId="{67E031E7-B7C2-47FB-80F4-0D8ADAE91E11}" destId="{E612E185-EC36-4DB4-BBA6-7C4DB8F24D96}" srcOrd="1" destOrd="0" presId="urn:microsoft.com/office/officeart/2005/8/layout/orgChart1"/>
    <dgm:cxn modelId="{7170F14C-277D-4965-A4D0-4073B0AD1B2F}" type="presParOf" srcId="{E612E185-EC36-4DB4-BBA6-7C4DB8F24D96}" destId="{82479064-FAB9-4183-9929-D416BF34FEFE}" srcOrd="0" destOrd="0" presId="urn:microsoft.com/office/officeart/2005/8/layout/orgChart1"/>
    <dgm:cxn modelId="{787E9AF7-F9C2-4AC4-9474-FC9A0378F00E}" type="presParOf" srcId="{82479064-FAB9-4183-9929-D416BF34FEFE}" destId="{1C1CE3BF-622F-4310-A689-20297C5E24E5}" srcOrd="0" destOrd="0" presId="urn:microsoft.com/office/officeart/2005/8/layout/orgChart1"/>
    <dgm:cxn modelId="{20C1DD9F-4597-4B2F-B9BA-2A823BD581D7}" type="presParOf" srcId="{82479064-FAB9-4183-9929-D416BF34FEFE}" destId="{FD3D8D6C-2737-46D8-8A06-3A69A72CC9C4}" srcOrd="1" destOrd="0" presId="urn:microsoft.com/office/officeart/2005/8/layout/orgChart1"/>
    <dgm:cxn modelId="{E5BE85C8-73AA-4B05-92D1-1B4102B8290F}" type="presParOf" srcId="{E612E185-EC36-4DB4-BBA6-7C4DB8F24D96}" destId="{117ADD64-A02A-471F-A67C-1DF27DC342B6}" srcOrd="1" destOrd="0" presId="urn:microsoft.com/office/officeart/2005/8/layout/orgChart1"/>
    <dgm:cxn modelId="{38C8D24D-2BE2-4559-87A5-C727413F1BA6}" type="presParOf" srcId="{E612E185-EC36-4DB4-BBA6-7C4DB8F24D96}" destId="{69DCB25C-4715-47E1-A617-C62000C17ED4}" srcOrd="2" destOrd="0" presId="urn:microsoft.com/office/officeart/2005/8/layout/orgChart1"/>
    <dgm:cxn modelId="{A1130022-E80F-441D-A91F-051FE6C96E07}" type="presParOf" srcId="{67E031E7-B7C2-47FB-80F4-0D8ADAE91E11}" destId="{0B38FB5C-1FC3-43CA-87A1-123ED360253A}" srcOrd="2" destOrd="0" presId="urn:microsoft.com/office/officeart/2005/8/layout/orgChart1"/>
    <dgm:cxn modelId="{4BFAA789-88B8-4ECB-B022-3DB3ED44410C}" type="presParOf" srcId="{67E031E7-B7C2-47FB-80F4-0D8ADAE91E11}" destId="{9E651BA3-AC5D-432A-AFD7-0CAD7D723F35}" srcOrd="3" destOrd="0" presId="urn:microsoft.com/office/officeart/2005/8/layout/orgChart1"/>
    <dgm:cxn modelId="{E82DA547-2151-4C5A-935B-3ADC26DBCB12}" type="presParOf" srcId="{9E651BA3-AC5D-432A-AFD7-0CAD7D723F35}" destId="{ED8F2774-3ED8-4006-A821-75CDDB969236}" srcOrd="0" destOrd="0" presId="urn:microsoft.com/office/officeart/2005/8/layout/orgChart1"/>
    <dgm:cxn modelId="{D319E4FA-48EE-4FF0-8D0C-BF27326C31FE}" type="presParOf" srcId="{ED8F2774-3ED8-4006-A821-75CDDB969236}" destId="{894E0625-1F94-48AF-BF2D-AB03A83A80C7}" srcOrd="0" destOrd="0" presId="urn:microsoft.com/office/officeart/2005/8/layout/orgChart1"/>
    <dgm:cxn modelId="{FFD851E0-F6DE-4B94-BE20-F7D18EF09A22}" type="presParOf" srcId="{ED8F2774-3ED8-4006-A821-75CDDB969236}" destId="{912903D1-CFD7-4665-89E4-FBA0409117BC}" srcOrd="1" destOrd="0" presId="urn:microsoft.com/office/officeart/2005/8/layout/orgChart1"/>
    <dgm:cxn modelId="{E23924F1-696D-4582-9B56-B802A1D44483}" type="presParOf" srcId="{9E651BA3-AC5D-432A-AFD7-0CAD7D723F35}" destId="{3452A770-0087-4811-8EA7-7D8739C5CD62}" srcOrd="1" destOrd="0" presId="urn:microsoft.com/office/officeart/2005/8/layout/orgChart1"/>
    <dgm:cxn modelId="{DE48FA5B-DB0F-4125-8477-E3078759DB10}" type="presParOf" srcId="{9E651BA3-AC5D-432A-AFD7-0CAD7D723F35}" destId="{7EDA33D5-C2A0-4FAA-964B-F72C31BC96E8}" srcOrd="2" destOrd="0" presId="urn:microsoft.com/office/officeart/2005/8/layout/orgChart1"/>
    <dgm:cxn modelId="{91B7FCF1-D255-4A7D-A211-E8EE15EB7790}" type="presParOf" srcId="{980B84D7-12A1-4255-9CB0-81542F0B2DD5}" destId="{3079C335-7694-4EDD-8BB9-C378A4424896}" srcOrd="2" destOrd="0" presId="urn:microsoft.com/office/officeart/2005/8/layout/orgChart1"/>
    <dgm:cxn modelId="{9DACC462-BEEB-49AA-905D-BBB6F2FD72F3}" type="presParOf" srcId="{D07E8466-648A-45A6-A55C-8E357FB0A0E2}" destId="{5B7042DD-5C22-403D-ACE9-8CD1DCEAD4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14C6D0-AB87-4D53-A1D8-02C18A0DC128}" type="doc">
      <dgm:prSet loTypeId="urn:microsoft.com/office/officeart/2005/8/layout/pyramid1" loCatId="pyramid" qsTypeId="urn:microsoft.com/office/officeart/2005/8/quickstyle/simple1" qsCatId="simple" csTypeId="urn:microsoft.com/office/officeart/2005/8/colors/accent0_1" csCatId="mainScheme" phldr="1"/>
      <dgm:spPr/>
    </dgm:pt>
    <dgm:pt modelId="{6779B44C-7786-47B5-A6B3-862F2A910F80}">
      <dgm:prSet phldrT="[文字]"/>
      <dgm:spPr>
        <a:xfrm>
          <a:off x="1859934" y="0"/>
          <a:ext cx="531409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成人司法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(.27)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911F0C3D-C084-456A-99E6-475C84B3F91D}" type="parTrans" cxnId="{7904CE10-EBCF-485E-96AB-F95D1E087EE3}">
      <dgm:prSet/>
      <dgm:spPr/>
      <dgm:t>
        <a:bodyPr/>
        <a:lstStyle/>
        <a:p>
          <a:endParaRPr lang="zh-TW" altLang="en-US"/>
        </a:p>
      </dgm:t>
    </dgm:pt>
    <dgm:pt modelId="{1D051871-B577-4A81-8780-37308CBCA8E6}" type="sibTrans" cxnId="{7904CE10-EBCF-485E-96AB-F95D1E087EE3}">
      <dgm:prSet/>
      <dgm:spPr/>
      <dgm:t>
        <a:bodyPr/>
        <a:lstStyle/>
        <a:p>
          <a:endParaRPr lang="zh-TW" altLang="en-US"/>
        </a:p>
      </dgm:t>
    </dgm:pt>
    <dgm:pt modelId="{3CCCC272-C35A-4E8D-B8E1-1A2B5667C3A1}">
      <dgm:prSet phldrT="[文字]"/>
      <dgm:spPr>
        <a:xfrm>
          <a:off x="1594229" y="361665"/>
          <a:ext cx="1062819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精神醫療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(.4)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8F31FCF8-B926-4CE4-87FD-ABCC51C7ECAC}" type="parTrans" cxnId="{EE48E333-8D87-4CCD-A0F7-9FB1DCAFFE94}">
      <dgm:prSet/>
      <dgm:spPr/>
      <dgm:t>
        <a:bodyPr/>
        <a:lstStyle/>
        <a:p>
          <a:endParaRPr lang="zh-TW" altLang="en-US"/>
        </a:p>
      </dgm:t>
    </dgm:pt>
    <dgm:pt modelId="{2BC7558F-EEA7-472F-9A85-AF3ECEA34077}" type="sibTrans" cxnId="{EE48E333-8D87-4CCD-A0F7-9FB1DCAFFE94}">
      <dgm:prSet/>
      <dgm:spPr/>
      <dgm:t>
        <a:bodyPr/>
        <a:lstStyle/>
        <a:p>
          <a:endParaRPr lang="zh-TW" altLang="en-US"/>
        </a:p>
      </dgm:t>
    </dgm:pt>
    <dgm:pt modelId="{77798C94-B0B0-490C-AD37-BFF76A397DEF}">
      <dgm:prSet phldrT="[文字]"/>
      <dgm:spPr>
        <a:xfrm>
          <a:off x="1328524" y="723331"/>
          <a:ext cx="1594229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高風險家庭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(.47)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67B74E8B-3989-4907-B90B-6B2354731644}" type="parTrans" cxnId="{A3D3A508-464C-4AF5-9E61-35BFF8425C42}">
      <dgm:prSet/>
      <dgm:spPr/>
      <dgm:t>
        <a:bodyPr/>
        <a:lstStyle/>
        <a:p>
          <a:endParaRPr lang="zh-TW" altLang="en-US"/>
        </a:p>
      </dgm:t>
    </dgm:pt>
    <dgm:pt modelId="{6DE4939F-3350-4EAF-9C6B-B68A801B1836}" type="sibTrans" cxnId="{A3D3A508-464C-4AF5-9E61-35BFF8425C42}">
      <dgm:prSet/>
      <dgm:spPr/>
      <dgm:t>
        <a:bodyPr/>
        <a:lstStyle/>
        <a:p>
          <a:endParaRPr lang="zh-TW" altLang="en-US"/>
        </a:p>
      </dgm:t>
    </dgm:pt>
    <dgm:pt modelId="{8FF3B43F-4D4D-4DF1-9955-29C9E4F26E07}">
      <dgm:prSet phldrT="[文字]"/>
      <dgm:spPr>
        <a:xfrm>
          <a:off x="0" y="2531659"/>
          <a:ext cx="4251278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兒少保護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(.87)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BFA1BAD7-8122-446D-9471-35A5518C1872}" type="parTrans" cxnId="{C2C7D19B-42F4-41BC-905D-7316232343F8}">
      <dgm:prSet/>
      <dgm:spPr/>
      <dgm:t>
        <a:bodyPr/>
        <a:lstStyle/>
        <a:p>
          <a:endParaRPr lang="zh-TW" altLang="en-US"/>
        </a:p>
      </dgm:t>
    </dgm:pt>
    <dgm:pt modelId="{577E283D-C45E-4F7F-8811-631CF1E552D2}" type="sibTrans" cxnId="{C2C7D19B-42F4-41BC-905D-7316232343F8}">
      <dgm:prSet/>
      <dgm:spPr/>
      <dgm:t>
        <a:bodyPr/>
        <a:lstStyle/>
        <a:p>
          <a:endParaRPr lang="zh-TW" altLang="en-US"/>
        </a:p>
      </dgm:t>
    </dgm:pt>
    <dgm:pt modelId="{7EC7318C-82A5-40FC-AF68-1984D65B2552}">
      <dgm:prSet phldrT="[文字]"/>
      <dgm:spPr>
        <a:xfrm>
          <a:off x="1062819" y="1084996"/>
          <a:ext cx="2125639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少年司法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(.53)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12A5FE29-112E-4816-AC2F-A5061EC99943}" type="parTrans" cxnId="{ADAD0A75-D114-4D4E-BA0E-4F3AC2728AA0}">
      <dgm:prSet/>
      <dgm:spPr/>
      <dgm:t>
        <a:bodyPr/>
        <a:lstStyle/>
        <a:p>
          <a:endParaRPr lang="zh-TW" altLang="en-US"/>
        </a:p>
      </dgm:t>
    </dgm:pt>
    <dgm:pt modelId="{1ED6E3B0-199B-49F1-8159-CD4F249B3E7D}" type="sibTrans" cxnId="{ADAD0A75-D114-4D4E-BA0E-4F3AC2728AA0}">
      <dgm:prSet/>
      <dgm:spPr/>
      <dgm:t>
        <a:bodyPr/>
        <a:lstStyle/>
        <a:p>
          <a:endParaRPr lang="zh-TW" altLang="en-US"/>
        </a:p>
      </dgm:t>
    </dgm:pt>
    <dgm:pt modelId="{6744615C-8B47-4FD3-B9DF-8FFC43E702CC}">
      <dgm:prSet phldrT="[文字]"/>
      <dgm:spPr>
        <a:xfrm>
          <a:off x="797114" y="1446662"/>
          <a:ext cx="2657048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中輟通報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(.53)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350E1FFB-14A3-4DDD-901C-F028FC4865D9}" type="parTrans" cxnId="{546D5311-B93F-4FCA-87DE-2AEEA46244EE}">
      <dgm:prSet/>
      <dgm:spPr/>
      <dgm:t>
        <a:bodyPr/>
        <a:lstStyle/>
        <a:p>
          <a:endParaRPr lang="zh-TW" altLang="en-US"/>
        </a:p>
      </dgm:t>
    </dgm:pt>
    <dgm:pt modelId="{7380B8A2-33A3-4EF3-8BB4-30D572AF5591}" type="sibTrans" cxnId="{546D5311-B93F-4FCA-87DE-2AEEA46244EE}">
      <dgm:prSet/>
      <dgm:spPr/>
      <dgm:t>
        <a:bodyPr/>
        <a:lstStyle/>
        <a:p>
          <a:endParaRPr lang="zh-TW" altLang="en-US"/>
        </a:p>
      </dgm:t>
    </dgm:pt>
    <dgm:pt modelId="{A1A4FB0F-1C85-4584-95CB-E497660825F0}">
      <dgm:prSet phldrT="[文字]"/>
      <dgm:spPr>
        <a:xfrm>
          <a:off x="531409" y="1808328"/>
          <a:ext cx="3188458" cy="361665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自殺通報</a:t>
          </a:r>
          <a:r>
            <a:rPr lang="en-US" altLang="zh-TW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+mn-cs"/>
            </a:rPr>
            <a:t>(.6)</a:t>
          </a:r>
          <a:endParaRPr lang="zh-TW" altLang="en-US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標楷體" panose="03000509000000000000" pitchFamily="65" charset="-120"/>
            <a:cs typeface="+mn-cs"/>
          </a:endParaRPr>
        </a:p>
      </dgm:t>
    </dgm:pt>
    <dgm:pt modelId="{FB7C48B5-2BDC-4C72-A49F-DD5F640C50A6}" type="parTrans" cxnId="{EFD54C6D-44E8-4FFD-9FE5-0D524CE3C90A}">
      <dgm:prSet/>
      <dgm:spPr/>
      <dgm:t>
        <a:bodyPr/>
        <a:lstStyle/>
        <a:p>
          <a:endParaRPr lang="zh-TW" altLang="en-US"/>
        </a:p>
      </dgm:t>
    </dgm:pt>
    <dgm:pt modelId="{4BD5ABFD-BDB7-4123-B74F-E1A24AA24E0F}" type="sibTrans" cxnId="{EFD54C6D-44E8-4FFD-9FE5-0D524CE3C90A}">
      <dgm:prSet/>
      <dgm:spPr/>
      <dgm:t>
        <a:bodyPr/>
        <a:lstStyle/>
        <a:p>
          <a:endParaRPr lang="zh-TW" altLang="en-US"/>
        </a:p>
      </dgm:t>
    </dgm:pt>
    <dgm:pt modelId="{75A5656E-1B92-47CB-A611-31DBBBCC1FB7}" type="pres">
      <dgm:prSet presAssocID="{6F14C6D0-AB87-4D53-A1D8-02C18A0DC128}" presName="Name0" presStyleCnt="0">
        <dgm:presLayoutVars>
          <dgm:dir/>
          <dgm:animLvl val="lvl"/>
          <dgm:resizeHandles val="exact"/>
        </dgm:presLayoutVars>
      </dgm:prSet>
      <dgm:spPr/>
    </dgm:pt>
    <dgm:pt modelId="{5CFA4419-D870-42E5-A1AE-AB5CE4F1EC56}" type="pres">
      <dgm:prSet presAssocID="{6779B44C-7786-47B5-A6B3-862F2A910F80}" presName="Name8" presStyleCnt="0"/>
      <dgm:spPr/>
    </dgm:pt>
    <dgm:pt modelId="{57000DE1-34F3-459C-9A84-69C461F568FA}" type="pres">
      <dgm:prSet presAssocID="{6779B44C-7786-47B5-A6B3-862F2A910F80}" presName="level" presStyleLbl="node1" presStyleIdx="0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BF8D50F9-1CE1-4B12-821E-0FDD3FD5FA8F}" type="pres">
      <dgm:prSet presAssocID="{6779B44C-7786-47B5-A6B3-862F2A910F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75D5D37-827D-4D15-8496-69D189DB9DC5}" type="pres">
      <dgm:prSet presAssocID="{3CCCC272-C35A-4E8D-B8E1-1A2B5667C3A1}" presName="Name8" presStyleCnt="0"/>
      <dgm:spPr/>
    </dgm:pt>
    <dgm:pt modelId="{D19EE2C9-52E3-4EFE-9BEC-7FA20826AD15}" type="pres">
      <dgm:prSet presAssocID="{3CCCC272-C35A-4E8D-B8E1-1A2B5667C3A1}" presName="level" presStyleLbl="node1" presStyleIdx="1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DA34F9B4-0F95-47D6-8B46-700C1D403583}" type="pres">
      <dgm:prSet presAssocID="{3CCCC272-C35A-4E8D-B8E1-1A2B5667C3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140BAB-2224-4109-BB0F-80B22D7FCCE8}" type="pres">
      <dgm:prSet presAssocID="{77798C94-B0B0-490C-AD37-BFF76A397DEF}" presName="Name8" presStyleCnt="0"/>
      <dgm:spPr/>
    </dgm:pt>
    <dgm:pt modelId="{045F6BE0-8EAF-4E42-B7B7-D3A738C2A6F5}" type="pres">
      <dgm:prSet presAssocID="{77798C94-B0B0-490C-AD37-BFF76A397DEF}" presName="level" presStyleLbl="node1" presStyleIdx="2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3ABB293A-4B1A-471D-AA5F-AF48081D6C23}" type="pres">
      <dgm:prSet presAssocID="{77798C94-B0B0-490C-AD37-BFF76A397D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E92B02-C50E-4D31-A4C1-9C4D8EF888A5}" type="pres">
      <dgm:prSet presAssocID="{7EC7318C-82A5-40FC-AF68-1984D65B2552}" presName="Name8" presStyleCnt="0"/>
      <dgm:spPr/>
    </dgm:pt>
    <dgm:pt modelId="{CCA8FEA4-2069-4579-83A3-95F1925FEF9E}" type="pres">
      <dgm:prSet presAssocID="{7EC7318C-82A5-40FC-AF68-1984D65B2552}" presName="level" presStyleLbl="node1" presStyleIdx="3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1449181D-BE61-4895-A955-767F5BF4A140}" type="pres">
      <dgm:prSet presAssocID="{7EC7318C-82A5-40FC-AF68-1984D65B255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516AC2-C210-42BB-BB5B-B0CD6690934C}" type="pres">
      <dgm:prSet presAssocID="{6744615C-8B47-4FD3-B9DF-8FFC43E702CC}" presName="Name8" presStyleCnt="0"/>
      <dgm:spPr/>
    </dgm:pt>
    <dgm:pt modelId="{B0378CA6-0BB2-42A0-9F63-41D67D489CA0}" type="pres">
      <dgm:prSet presAssocID="{6744615C-8B47-4FD3-B9DF-8FFC43E702CC}" presName="level" presStyleLbl="node1" presStyleIdx="4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68B3941D-3573-4062-9299-BD4D5D34EA86}" type="pres">
      <dgm:prSet presAssocID="{6744615C-8B47-4FD3-B9DF-8FFC43E702C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507117-1CEA-43CC-BCC9-4D234F5A4722}" type="pres">
      <dgm:prSet presAssocID="{A1A4FB0F-1C85-4584-95CB-E497660825F0}" presName="Name8" presStyleCnt="0"/>
      <dgm:spPr/>
    </dgm:pt>
    <dgm:pt modelId="{BA5FBDD6-3C02-4ACE-BEE9-C4D6582E2985}" type="pres">
      <dgm:prSet presAssocID="{A1A4FB0F-1C85-4584-95CB-E497660825F0}" presName="level" presStyleLbl="node1" presStyleIdx="5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F147A64B-CDC7-4C14-97E7-4578940249F8}" type="pres">
      <dgm:prSet presAssocID="{A1A4FB0F-1C85-4584-95CB-E497660825F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41E761-67C3-4075-8246-3D04F04F11DF}" type="pres">
      <dgm:prSet presAssocID="{8FF3B43F-4D4D-4DF1-9955-29C9E4F26E07}" presName="Name8" presStyleCnt="0"/>
      <dgm:spPr/>
    </dgm:pt>
    <dgm:pt modelId="{C246C768-50D6-40D3-BC0B-3AE7B459DA3E}" type="pres">
      <dgm:prSet presAssocID="{8FF3B43F-4D4D-4DF1-9955-29C9E4F26E07}" presName="level" presStyleLbl="node1" presStyleIdx="6" presStyleCnt="7">
        <dgm:presLayoutVars>
          <dgm:chMax val="1"/>
          <dgm:bulletEnabled val="1"/>
        </dgm:presLayoutVars>
      </dgm:prSet>
      <dgm:spPr>
        <a:prstGeom prst="trapezoid">
          <a:avLst>
            <a:gd name="adj" fmla="val 73467"/>
          </a:avLst>
        </a:prstGeom>
      </dgm:spPr>
      <dgm:t>
        <a:bodyPr/>
        <a:lstStyle/>
        <a:p>
          <a:endParaRPr lang="zh-TW" altLang="en-US"/>
        </a:p>
      </dgm:t>
    </dgm:pt>
    <dgm:pt modelId="{6A2221ED-5A90-4ADA-A3A7-32E74F1DCED4}" type="pres">
      <dgm:prSet presAssocID="{8FF3B43F-4D4D-4DF1-9955-29C9E4F26E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904CE10-EBCF-485E-96AB-F95D1E087EE3}" srcId="{6F14C6D0-AB87-4D53-A1D8-02C18A0DC128}" destId="{6779B44C-7786-47B5-A6B3-862F2A910F80}" srcOrd="0" destOrd="0" parTransId="{911F0C3D-C084-456A-99E6-475C84B3F91D}" sibTransId="{1D051871-B577-4A81-8780-37308CBCA8E6}"/>
    <dgm:cxn modelId="{A3D3A508-464C-4AF5-9E61-35BFF8425C42}" srcId="{6F14C6D0-AB87-4D53-A1D8-02C18A0DC128}" destId="{77798C94-B0B0-490C-AD37-BFF76A397DEF}" srcOrd="2" destOrd="0" parTransId="{67B74E8B-3989-4907-B90B-6B2354731644}" sibTransId="{6DE4939F-3350-4EAF-9C6B-B68A801B1836}"/>
    <dgm:cxn modelId="{A6279FB8-A8E5-43E4-8B28-BF87789FED0F}" type="presOf" srcId="{8FF3B43F-4D4D-4DF1-9955-29C9E4F26E07}" destId="{C246C768-50D6-40D3-BC0B-3AE7B459DA3E}" srcOrd="0" destOrd="0" presId="urn:microsoft.com/office/officeart/2005/8/layout/pyramid1"/>
    <dgm:cxn modelId="{CBA19CD8-CD8A-43DA-882A-E22ECF2A1E58}" type="presOf" srcId="{3CCCC272-C35A-4E8D-B8E1-1A2B5667C3A1}" destId="{D19EE2C9-52E3-4EFE-9BEC-7FA20826AD15}" srcOrd="0" destOrd="0" presId="urn:microsoft.com/office/officeart/2005/8/layout/pyramid1"/>
    <dgm:cxn modelId="{ADAD0A75-D114-4D4E-BA0E-4F3AC2728AA0}" srcId="{6F14C6D0-AB87-4D53-A1D8-02C18A0DC128}" destId="{7EC7318C-82A5-40FC-AF68-1984D65B2552}" srcOrd="3" destOrd="0" parTransId="{12A5FE29-112E-4816-AC2F-A5061EC99943}" sibTransId="{1ED6E3B0-199B-49F1-8159-CD4F249B3E7D}"/>
    <dgm:cxn modelId="{23112E0F-9CEE-4172-B409-D84B71AACC8C}" type="presOf" srcId="{3CCCC272-C35A-4E8D-B8E1-1A2B5667C3A1}" destId="{DA34F9B4-0F95-47D6-8B46-700C1D403583}" srcOrd="1" destOrd="0" presId="urn:microsoft.com/office/officeart/2005/8/layout/pyramid1"/>
    <dgm:cxn modelId="{16374799-2CAE-4AF7-90D0-3DE766ABD8EE}" type="presOf" srcId="{6F14C6D0-AB87-4D53-A1D8-02C18A0DC128}" destId="{75A5656E-1B92-47CB-A611-31DBBBCC1FB7}" srcOrd="0" destOrd="0" presId="urn:microsoft.com/office/officeart/2005/8/layout/pyramid1"/>
    <dgm:cxn modelId="{F01C958D-3AA4-48D7-8AE4-670F561AEA45}" type="presOf" srcId="{A1A4FB0F-1C85-4584-95CB-E497660825F0}" destId="{F147A64B-CDC7-4C14-97E7-4578940249F8}" srcOrd="1" destOrd="0" presId="urn:microsoft.com/office/officeart/2005/8/layout/pyramid1"/>
    <dgm:cxn modelId="{4250D0E3-4A17-4355-A870-F602AF716850}" type="presOf" srcId="{6744615C-8B47-4FD3-B9DF-8FFC43E702CC}" destId="{68B3941D-3573-4062-9299-BD4D5D34EA86}" srcOrd="1" destOrd="0" presId="urn:microsoft.com/office/officeart/2005/8/layout/pyramid1"/>
    <dgm:cxn modelId="{C3AA0A43-1601-42A7-BB3E-1E421BDD90FF}" type="presOf" srcId="{77798C94-B0B0-490C-AD37-BFF76A397DEF}" destId="{3ABB293A-4B1A-471D-AA5F-AF48081D6C23}" srcOrd="1" destOrd="0" presId="urn:microsoft.com/office/officeart/2005/8/layout/pyramid1"/>
    <dgm:cxn modelId="{3E79E16A-C20E-4CB3-8C44-504430899C44}" type="presOf" srcId="{6779B44C-7786-47B5-A6B3-862F2A910F80}" destId="{BF8D50F9-1CE1-4B12-821E-0FDD3FD5FA8F}" srcOrd="1" destOrd="0" presId="urn:microsoft.com/office/officeart/2005/8/layout/pyramid1"/>
    <dgm:cxn modelId="{8E19B776-51BB-43E0-B3DC-57A943B59B50}" type="presOf" srcId="{8FF3B43F-4D4D-4DF1-9955-29C9E4F26E07}" destId="{6A2221ED-5A90-4ADA-A3A7-32E74F1DCED4}" srcOrd="1" destOrd="0" presId="urn:microsoft.com/office/officeart/2005/8/layout/pyramid1"/>
    <dgm:cxn modelId="{8BBF3085-9568-4773-87D1-DA58ACC4EF10}" type="presOf" srcId="{77798C94-B0B0-490C-AD37-BFF76A397DEF}" destId="{045F6BE0-8EAF-4E42-B7B7-D3A738C2A6F5}" srcOrd="0" destOrd="0" presId="urn:microsoft.com/office/officeart/2005/8/layout/pyramid1"/>
    <dgm:cxn modelId="{C2C7D19B-42F4-41BC-905D-7316232343F8}" srcId="{6F14C6D0-AB87-4D53-A1D8-02C18A0DC128}" destId="{8FF3B43F-4D4D-4DF1-9955-29C9E4F26E07}" srcOrd="6" destOrd="0" parTransId="{BFA1BAD7-8122-446D-9471-35A5518C1872}" sibTransId="{577E283D-C45E-4F7F-8811-631CF1E552D2}"/>
    <dgm:cxn modelId="{EE48E333-8D87-4CCD-A0F7-9FB1DCAFFE94}" srcId="{6F14C6D0-AB87-4D53-A1D8-02C18A0DC128}" destId="{3CCCC272-C35A-4E8D-B8E1-1A2B5667C3A1}" srcOrd="1" destOrd="0" parTransId="{8F31FCF8-B926-4CE4-87FD-ABCC51C7ECAC}" sibTransId="{2BC7558F-EEA7-472F-9A85-AF3ECEA34077}"/>
    <dgm:cxn modelId="{B4F5DC49-689B-424C-A57F-96CB98D8758F}" type="presOf" srcId="{A1A4FB0F-1C85-4584-95CB-E497660825F0}" destId="{BA5FBDD6-3C02-4ACE-BEE9-C4D6582E2985}" srcOrd="0" destOrd="0" presId="urn:microsoft.com/office/officeart/2005/8/layout/pyramid1"/>
    <dgm:cxn modelId="{3F807B5C-6FF9-4E9A-86AE-EACF7214B0FE}" type="presOf" srcId="{6744615C-8B47-4FD3-B9DF-8FFC43E702CC}" destId="{B0378CA6-0BB2-42A0-9F63-41D67D489CA0}" srcOrd="0" destOrd="0" presId="urn:microsoft.com/office/officeart/2005/8/layout/pyramid1"/>
    <dgm:cxn modelId="{117AB8E4-F0D7-4C11-94B0-71A45423FD78}" type="presOf" srcId="{6779B44C-7786-47B5-A6B3-862F2A910F80}" destId="{57000DE1-34F3-459C-9A84-69C461F568FA}" srcOrd="0" destOrd="0" presId="urn:microsoft.com/office/officeart/2005/8/layout/pyramid1"/>
    <dgm:cxn modelId="{0F33D2DE-69A5-42C4-8D3F-96FA7E54A8BF}" type="presOf" srcId="{7EC7318C-82A5-40FC-AF68-1984D65B2552}" destId="{1449181D-BE61-4895-A955-767F5BF4A140}" srcOrd="1" destOrd="0" presId="urn:microsoft.com/office/officeart/2005/8/layout/pyramid1"/>
    <dgm:cxn modelId="{546D5311-B93F-4FCA-87DE-2AEEA46244EE}" srcId="{6F14C6D0-AB87-4D53-A1D8-02C18A0DC128}" destId="{6744615C-8B47-4FD3-B9DF-8FFC43E702CC}" srcOrd="4" destOrd="0" parTransId="{350E1FFB-14A3-4DDD-901C-F028FC4865D9}" sibTransId="{7380B8A2-33A3-4EF3-8BB4-30D572AF5591}"/>
    <dgm:cxn modelId="{EFD54C6D-44E8-4FFD-9FE5-0D524CE3C90A}" srcId="{6F14C6D0-AB87-4D53-A1D8-02C18A0DC128}" destId="{A1A4FB0F-1C85-4584-95CB-E497660825F0}" srcOrd="5" destOrd="0" parTransId="{FB7C48B5-2BDC-4C72-A49F-DD5F640C50A6}" sibTransId="{4BD5ABFD-BDB7-4123-B74F-E1A24AA24E0F}"/>
    <dgm:cxn modelId="{3E6EC7D6-EE6C-4945-AC7E-8FB0C2B9E155}" type="presOf" srcId="{7EC7318C-82A5-40FC-AF68-1984D65B2552}" destId="{CCA8FEA4-2069-4579-83A3-95F1925FEF9E}" srcOrd="0" destOrd="0" presId="urn:microsoft.com/office/officeart/2005/8/layout/pyramid1"/>
    <dgm:cxn modelId="{D3C8D591-BA23-487F-8040-E7E86EDB695F}" type="presParOf" srcId="{75A5656E-1B92-47CB-A611-31DBBBCC1FB7}" destId="{5CFA4419-D870-42E5-A1AE-AB5CE4F1EC56}" srcOrd="0" destOrd="0" presId="urn:microsoft.com/office/officeart/2005/8/layout/pyramid1"/>
    <dgm:cxn modelId="{7B0B0D85-60FB-4414-85C3-A4FF1D0A2BDA}" type="presParOf" srcId="{5CFA4419-D870-42E5-A1AE-AB5CE4F1EC56}" destId="{57000DE1-34F3-459C-9A84-69C461F568FA}" srcOrd="0" destOrd="0" presId="urn:microsoft.com/office/officeart/2005/8/layout/pyramid1"/>
    <dgm:cxn modelId="{88F3BB63-21AF-417B-840D-824CF17A42FB}" type="presParOf" srcId="{5CFA4419-D870-42E5-A1AE-AB5CE4F1EC56}" destId="{BF8D50F9-1CE1-4B12-821E-0FDD3FD5FA8F}" srcOrd="1" destOrd="0" presId="urn:microsoft.com/office/officeart/2005/8/layout/pyramid1"/>
    <dgm:cxn modelId="{90CC014C-8D3B-4F28-9910-0C08BE19423A}" type="presParOf" srcId="{75A5656E-1B92-47CB-A611-31DBBBCC1FB7}" destId="{C75D5D37-827D-4D15-8496-69D189DB9DC5}" srcOrd="1" destOrd="0" presId="urn:microsoft.com/office/officeart/2005/8/layout/pyramid1"/>
    <dgm:cxn modelId="{B33C16BB-E759-43AD-9BB9-25A49F935948}" type="presParOf" srcId="{C75D5D37-827D-4D15-8496-69D189DB9DC5}" destId="{D19EE2C9-52E3-4EFE-9BEC-7FA20826AD15}" srcOrd="0" destOrd="0" presId="urn:microsoft.com/office/officeart/2005/8/layout/pyramid1"/>
    <dgm:cxn modelId="{1D2ADA21-78C6-47F8-A5A7-392284493243}" type="presParOf" srcId="{C75D5D37-827D-4D15-8496-69D189DB9DC5}" destId="{DA34F9B4-0F95-47D6-8B46-700C1D403583}" srcOrd="1" destOrd="0" presId="urn:microsoft.com/office/officeart/2005/8/layout/pyramid1"/>
    <dgm:cxn modelId="{C840FB42-44A8-485F-A8AD-E8258658ACB1}" type="presParOf" srcId="{75A5656E-1B92-47CB-A611-31DBBBCC1FB7}" destId="{35140BAB-2224-4109-BB0F-80B22D7FCCE8}" srcOrd="2" destOrd="0" presId="urn:microsoft.com/office/officeart/2005/8/layout/pyramid1"/>
    <dgm:cxn modelId="{71B6E6DE-A93B-4D59-B559-5F9A1450770C}" type="presParOf" srcId="{35140BAB-2224-4109-BB0F-80B22D7FCCE8}" destId="{045F6BE0-8EAF-4E42-B7B7-D3A738C2A6F5}" srcOrd="0" destOrd="0" presId="urn:microsoft.com/office/officeart/2005/8/layout/pyramid1"/>
    <dgm:cxn modelId="{912EF883-A95B-48E6-8997-F20E87F97A95}" type="presParOf" srcId="{35140BAB-2224-4109-BB0F-80B22D7FCCE8}" destId="{3ABB293A-4B1A-471D-AA5F-AF48081D6C23}" srcOrd="1" destOrd="0" presId="urn:microsoft.com/office/officeart/2005/8/layout/pyramid1"/>
    <dgm:cxn modelId="{F4B445CD-D261-4B3F-9845-8A4D16EB5CF1}" type="presParOf" srcId="{75A5656E-1B92-47CB-A611-31DBBBCC1FB7}" destId="{F2E92B02-C50E-4D31-A4C1-9C4D8EF888A5}" srcOrd="3" destOrd="0" presId="urn:microsoft.com/office/officeart/2005/8/layout/pyramid1"/>
    <dgm:cxn modelId="{AF6CC984-25D1-4256-AF3C-FB5BBB80B6F7}" type="presParOf" srcId="{F2E92B02-C50E-4D31-A4C1-9C4D8EF888A5}" destId="{CCA8FEA4-2069-4579-83A3-95F1925FEF9E}" srcOrd="0" destOrd="0" presId="urn:microsoft.com/office/officeart/2005/8/layout/pyramid1"/>
    <dgm:cxn modelId="{4D24DDF0-4EE4-4025-ADA3-0C7C379EECD9}" type="presParOf" srcId="{F2E92B02-C50E-4D31-A4C1-9C4D8EF888A5}" destId="{1449181D-BE61-4895-A955-767F5BF4A140}" srcOrd="1" destOrd="0" presId="urn:microsoft.com/office/officeart/2005/8/layout/pyramid1"/>
    <dgm:cxn modelId="{E28148B6-89FE-4631-9E24-D78CD3D077DB}" type="presParOf" srcId="{75A5656E-1B92-47CB-A611-31DBBBCC1FB7}" destId="{1A516AC2-C210-42BB-BB5B-B0CD6690934C}" srcOrd="4" destOrd="0" presId="urn:microsoft.com/office/officeart/2005/8/layout/pyramid1"/>
    <dgm:cxn modelId="{2F207B2C-7F55-41C4-88E6-178949E5B10E}" type="presParOf" srcId="{1A516AC2-C210-42BB-BB5B-B0CD6690934C}" destId="{B0378CA6-0BB2-42A0-9F63-41D67D489CA0}" srcOrd="0" destOrd="0" presId="urn:microsoft.com/office/officeart/2005/8/layout/pyramid1"/>
    <dgm:cxn modelId="{93BABFE6-309D-4842-82B1-6F1865BBC752}" type="presParOf" srcId="{1A516AC2-C210-42BB-BB5B-B0CD6690934C}" destId="{68B3941D-3573-4062-9299-BD4D5D34EA86}" srcOrd="1" destOrd="0" presId="urn:microsoft.com/office/officeart/2005/8/layout/pyramid1"/>
    <dgm:cxn modelId="{9621BB55-FD08-4D9B-A902-5C4AFC3FC6E7}" type="presParOf" srcId="{75A5656E-1B92-47CB-A611-31DBBBCC1FB7}" destId="{77507117-1CEA-43CC-BCC9-4D234F5A4722}" srcOrd="5" destOrd="0" presId="urn:microsoft.com/office/officeart/2005/8/layout/pyramid1"/>
    <dgm:cxn modelId="{53CA0940-2711-4709-B447-6793660DFCAE}" type="presParOf" srcId="{77507117-1CEA-43CC-BCC9-4D234F5A4722}" destId="{BA5FBDD6-3C02-4ACE-BEE9-C4D6582E2985}" srcOrd="0" destOrd="0" presId="urn:microsoft.com/office/officeart/2005/8/layout/pyramid1"/>
    <dgm:cxn modelId="{F93B1764-1797-4345-A1BC-BB78711462D2}" type="presParOf" srcId="{77507117-1CEA-43CC-BCC9-4D234F5A4722}" destId="{F147A64B-CDC7-4C14-97E7-4578940249F8}" srcOrd="1" destOrd="0" presId="urn:microsoft.com/office/officeart/2005/8/layout/pyramid1"/>
    <dgm:cxn modelId="{3D7C33AA-1C35-4548-B4EF-73B9DFB195EF}" type="presParOf" srcId="{75A5656E-1B92-47CB-A611-31DBBBCC1FB7}" destId="{7C41E761-67C3-4075-8246-3D04F04F11DF}" srcOrd="6" destOrd="0" presId="urn:microsoft.com/office/officeart/2005/8/layout/pyramid1"/>
    <dgm:cxn modelId="{837BDAE6-CDEE-4A0B-857A-8B9E4FFE733D}" type="presParOf" srcId="{7C41E761-67C3-4075-8246-3D04F04F11DF}" destId="{C246C768-50D6-40D3-BC0B-3AE7B459DA3E}" srcOrd="0" destOrd="0" presId="urn:microsoft.com/office/officeart/2005/8/layout/pyramid1"/>
    <dgm:cxn modelId="{7499F38D-4255-4E75-B2A8-04910F9D41BC}" type="presParOf" srcId="{7C41E761-67C3-4075-8246-3D04F04F11DF}" destId="{6A2221ED-5A90-4ADA-A3A7-32E74F1DCED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3CBA2-3BA5-41A2-8B32-BF7FB7EE68EA}">
      <dsp:nvSpPr>
        <dsp:cNvPr id="0" name=""/>
        <dsp:cNvSpPr/>
      </dsp:nvSpPr>
      <dsp:spPr>
        <a:xfrm rot="5400000">
          <a:off x="-119787" y="124236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殺人者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283953"/>
        <a:ext cx="559007" cy="239575"/>
      </dsp:txXfrm>
    </dsp:sp>
    <dsp:sp modelId="{28BFAB4D-142E-4735-B825-5D02ACEF82CB}">
      <dsp:nvSpPr>
        <dsp:cNvPr id="0" name=""/>
        <dsp:cNvSpPr/>
      </dsp:nvSpPr>
      <dsp:spPr>
        <a:xfrm rot="5400000">
          <a:off x="6115828" y="-5552370"/>
          <a:ext cx="519351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多為男性，年齡較輕，家庭交友關係較為不佳，工作經濟與住居皆較不穩定。且多數無前科。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29803"/>
        <a:ext cx="11607639" cy="468645"/>
      </dsp:txXfrm>
    </dsp:sp>
    <dsp:sp modelId="{09EF87F1-F759-42D1-BFFE-21CC6BD7BEB8}">
      <dsp:nvSpPr>
        <dsp:cNvPr id="0" name=""/>
        <dsp:cNvSpPr/>
      </dsp:nvSpPr>
      <dsp:spPr>
        <a:xfrm rot="5400000">
          <a:off x="-119787" y="846125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動機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1005842"/>
        <a:ext cx="559007" cy="239575"/>
      </dsp:txXfrm>
    </dsp:sp>
    <dsp:sp modelId="{A1334C1C-024D-479F-8A96-FF0CC237FCE3}">
      <dsp:nvSpPr>
        <dsp:cNvPr id="0" name=""/>
        <dsp:cNvSpPr/>
      </dsp:nvSpPr>
      <dsp:spPr>
        <a:xfrm rot="5400000">
          <a:off x="6115964" y="-4830618"/>
          <a:ext cx="519078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對自己境遇不滿、對特定對象不滿、自殺或希望被判死刑、對殺人產生興趣、有殺人欲望、希望入獄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751677"/>
        <a:ext cx="11607653" cy="468400"/>
      </dsp:txXfrm>
    </dsp:sp>
    <dsp:sp modelId="{92C07553-BC2A-4EA1-A4E3-36F4566AF729}">
      <dsp:nvSpPr>
        <dsp:cNvPr id="0" name=""/>
        <dsp:cNvSpPr/>
      </dsp:nvSpPr>
      <dsp:spPr>
        <a:xfrm rot="5400000">
          <a:off x="-119787" y="1568014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個性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1727731"/>
        <a:ext cx="559007" cy="239575"/>
      </dsp:txXfrm>
    </dsp:sp>
    <dsp:sp modelId="{B7420F52-2BFD-4332-91F2-7623DB3FD4EB}">
      <dsp:nvSpPr>
        <dsp:cNvPr id="0" name=""/>
        <dsp:cNvSpPr/>
      </dsp:nvSpPr>
      <dsp:spPr>
        <a:xfrm rot="5400000">
          <a:off x="6115964" y="-4108729"/>
          <a:ext cx="519078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敏感、自我批判、自卑、容易煩惱、想法偏頗</a:t>
          </a: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…</a:t>
          </a: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內心有許多不平、不滿與憤怒。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1473566"/>
        <a:ext cx="11607653" cy="468400"/>
      </dsp:txXfrm>
    </dsp:sp>
    <dsp:sp modelId="{08A36B25-D30B-4FA8-9716-12B933FA0898}">
      <dsp:nvSpPr>
        <dsp:cNvPr id="0" name=""/>
        <dsp:cNvSpPr/>
      </dsp:nvSpPr>
      <dsp:spPr>
        <a:xfrm rot="5400000">
          <a:off x="-119787" y="2289903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精神病理學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2449620"/>
        <a:ext cx="559007" cy="239575"/>
      </dsp:txXfrm>
    </dsp:sp>
    <dsp:sp modelId="{560D608C-4ECE-43C3-B2CD-65906EBF01E9}">
      <dsp:nvSpPr>
        <dsp:cNvPr id="0" name=""/>
        <dsp:cNvSpPr/>
      </dsp:nvSpPr>
      <dsp:spPr>
        <a:xfrm rot="5400000">
          <a:off x="6115964" y="-3386840"/>
          <a:ext cx="519078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人格障礙（不一定是反社會）、人際疏離、暴力傾向、酒精或藥物濫用、曾遭罷凌或虐待等等。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2195455"/>
        <a:ext cx="11607653" cy="468400"/>
      </dsp:txXfrm>
    </dsp:sp>
    <dsp:sp modelId="{A3952997-20F7-4980-82A9-B92B2EFB1E1B}">
      <dsp:nvSpPr>
        <dsp:cNvPr id="0" name=""/>
        <dsp:cNvSpPr/>
      </dsp:nvSpPr>
      <dsp:spPr>
        <a:xfrm rot="5400000">
          <a:off x="-119787" y="3011792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再犯預防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3171509"/>
        <a:ext cx="559007" cy="239575"/>
      </dsp:txXfrm>
    </dsp:sp>
    <dsp:sp modelId="{B838ABEB-ACB8-4198-B9F2-57665F62DA83}">
      <dsp:nvSpPr>
        <dsp:cNvPr id="0" name=""/>
        <dsp:cNvSpPr/>
      </dsp:nvSpPr>
      <dsp:spPr>
        <a:xfrm rot="5400000">
          <a:off x="6115964" y="-2749348"/>
          <a:ext cx="519078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需進行風險評估與處遇，以及精神疾病及暴力傾向之防治與社會復歸（例如，醫療與社會福利等等）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2832947"/>
        <a:ext cx="11607653" cy="468400"/>
      </dsp:txXfrm>
    </dsp:sp>
    <dsp:sp modelId="{DB6A8DEA-5466-488B-9428-BDA90A178B4C}">
      <dsp:nvSpPr>
        <dsp:cNvPr id="0" name=""/>
        <dsp:cNvSpPr/>
      </dsp:nvSpPr>
      <dsp:spPr>
        <a:xfrm rot="5400000">
          <a:off x="-119787" y="4453890"/>
          <a:ext cx="798582" cy="5590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社會政策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1" y="4613607"/>
        <a:ext cx="559007" cy="239575"/>
      </dsp:txXfrm>
    </dsp:sp>
    <dsp:sp modelId="{465DAF31-99B8-4A55-B328-676239A7A040}">
      <dsp:nvSpPr>
        <dsp:cNvPr id="0" name=""/>
        <dsp:cNvSpPr/>
      </dsp:nvSpPr>
      <dsp:spPr>
        <a:xfrm rot="5400000">
          <a:off x="5395755" y="-1222853"/>
          <a:ext cx="1959496" cy="116329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強化</a:t>
          </a: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建立與維持</a:t>
          </a: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潛在加害人社會連結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讓潛在加害人有立身之地及出頭的機會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精神疾病去污名化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精神健康資訊普及以及心理</a:t>
          </a: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/</a:t>
          </a: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精神醫療可近性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將無差別殺人防治政策與自傷</a:t>
          </a: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/</a:t>
          </a: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自殺防治政策結合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藉由指導手冊，提升潛在加害人及周遭人士對</a:t>
          </a:r>
          <a:r>
            <a:rPr lang="zh-TW" altLang="en-US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徵兆</a:t>
          </a:r>
          <a:r>
            <a:rPr lang="zh-TW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rPr>
            <a:t>（疏離、暴力行為或酒精藥物濫用等）警覺性。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 rot="-5400000">
        <a:off x="559008" y="3709549"/>
        <a:ext cx="11537337" cy="1768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71A0D-B4F5-4E54-A3D9-8B56A4B2FBE1}">
      <dsp:nvSpPr>
        <dsp:cNvPr id="0" name=""/>
        <dsp:cNvSpPr/>
      </dsp:nvSpPr>
      <dsp:spPr>
        <a:xfrm rot="16200000">
          <a:off x="-1684003" y="1689820"/>
          <a:ext cx="5421085" cy="2041443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風險通報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收集具各種威脅性的相關訊息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從行為上，收集可能有風險的個人名單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5818" y="1084216"/>
        <a:ext cx="2041443" cy="3252651"/>
      </dsp:txXfrm>
    </dsp:sp>
    <dsp:sp modelId="{D4AC04CF-3294-4F57-87AF-41451370EA22}">
      <dsp:nvSpPr>
        <dsp:cNvPr id="0" name=""/>
        <dsp:cNvSpPr/>
      </dsp:nvSpPr>
      <dsp:spPr>
        <a:xfrm rot="16200000">
          <a:off x="510548" y="1689820"/>
          <a:ext cx="5421085" cy="2041443"/>
        </a:xfrm>
        <a:prstGeom prst="flowChartManualOperation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風險分類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危害性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急迫性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團隊所需專家類型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評估是否需給予立即</a:t>
          </a: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保護措施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根據調查程序，收集更進一步資訊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2200369" y="1084216"/>
        <a:ext cx="2041443" cy="3252651"/>
      </dsp:txXfrm>
    </dsp:sp>
    <dsp:sp modelId="{35822A03-4DFE-4D3D-B5EC-3BB5F1E12332}">
      <dsp:nvSpPr>
        <dsp:cNvPr id="0" name=""/>
        <dsp:cNvSpPr/>
      </dsp:nvSpPr>
      <dsp:spPr>
        <a:xfrm rot="16200000">
          <a:off x="2705100" y="1689820"/>
          <a:ext cx="5421085" cy="2041443"/>
        </a:xfrm>
        <a:prstGeom prst="flowChartManualOperati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風險評估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提出調查結果與風險因子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辨識、確認是否需要提或降低升威脅等級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394921" y="1084216"/>
        <a:ext cx="2041443" cy="3252651"/>
      </dsp:txXfrm>
    </dsp:sp>
    <dsp:sp modelId="{BB78DF08-88C3-4398-B46F-6B232227DF1A}">
      <dsp:nvSpPr>
        <dsp:cNvPr id="0" name=""/>
        <dsp:cNvSpPr/>
      </dsp:nvSpPr>
      <dsp:spPr>
        <a:xfrm rot="16200000">
          <a:off x="4899652" y="1689820"/>
          <a:ext cx="5421085" cy="2041443"/>
        </a:xfrm>
        <a:prstGeom prst="flowChartManualOperation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分級後的風險管理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啟動保護生命及財物機制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發展各級風險的因應策略（如：自願或強制治療、移送司法機關、預防性拘禁</a:t>
          </a: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等）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監控行為及危險徵兆的變化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持續評估變化與分級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6589473" y="1084216"/>
        <a:ext cx="2041443" cy="3252651"/>
      </dsp:txXfrm>
    </dsp:sp>
    <dsp:sp modelId="{7BF24A37-B0D2-4B99-B7EB-7E776B263E40}">
      <dsp:nvSpPr>
        <dsp:cNvPr id="0" name=""/>
        <dsp:cNvSpPr/>
      </dsp:nvSpPr>
      <dsp:spPr>
        <a:xfrm rot="16200000">
          <a:off x="7094204" y="1689820"/>
          <a:ext cx="5421085" cy="2041443"/>
        </a:xfrm>
        <a:prstGeom prst="flowChartManualOperati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資源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+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轉</a:t>
          </a:r>
          <a:r>
            <a:rPr lang="zh-TW" altLang="en-US" sz="2000" kern="1200" dirty="0">
              <a:latin typeface="標楷體" pitchFamily="65" charset="-120"/>
              <a:ea typeface="標楷體" pitchFamily="65" charset="-120"/>
            </a:rPr>
            <a:t>介</a:t>
          </a:r>
          <a:endParaRPr lang="en-US" altLang="zh-TW" sz="2000" kern="1200" dirty="0">
            <a:latin typeface="標楷體" pitchFamily="65" charset="-120"/>
            <a:ea typeface="標楷體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社區</a:t>
          </a:r>
          <a:r>
            <a:rPr lang="zh-TW" sz="2000" kern="1200" dirty="0">
              <a:latin typeface="標楷體" pitchFamily="65" charset="-120"/>
              <a:ea typeface="標楷體" pitchFamily="65" charset="-120"/>
            </a:rPr>
            <a:t>精神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醫療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社政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警察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其他</a:t>
          </a:r>
          <a:r>
            <a:rPr lang="zh-TW" sz="2000" kern="1200" dirty="0">
              <a:latin typeface="標楷體" pitchFamily="65" charset="-120"/>
              <a:ea typeface="標楷體" pitchFamily="65" charset="-120"/>
            </a:rPr>
            <a:t>資源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8784025" y="1084216"/>
        <a:ext cx="2041443" cy="32526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20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46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4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42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7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26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02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515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34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898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200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95DBA4C6-BC6B-47BF-B824-B68AA4AEFE3E}" type="datetimeFigureOut">
              <a:rPr lang="zh-TW" altLang="en-US" smtClean="0"/>
              <a:pPr/>
              <a:t>2017/12/11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fld id="{AD2B221A-9941-4866-8A9A-9C12A0443FE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7514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8760" y="26163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陌生者間（含隨機殺人）之犯罪特性與防治對策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03960" y="2849880"/>
            <a:ext cx="9829800" cy="3638384"/>
          </a:xfrm>
        </p:spPr>
        <p:txBody>
          <a:bodyPr>
            <a:normAutofit fontScale="92500"/>
          </a:bodyPr>
          <a:lstStyle/>
          <a:p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委託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機關：法務部司法官學院</a:t>
            </a:r>
          </a:p>
          <a:p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受委託機關：國立臺北大學</a:t>
            </a: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研究團隊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周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愫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嫻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（臺北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大學犯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研所）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、吳建昌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（臺灣大學醫學院）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、李茂生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（台灣大學法律系）、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王俊凱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（臺灣大學法研所）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葉緣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真</a:t>
            </a:r>
            <a:r>
              <a:rPr lang="zh-TW" altLang="en-US" sz="2800" dirty="0" smtClean="0">
                <a:cs typeface="Times New Roman" panose="02020603050405020304" pitchFamily="18" charset="0"/>
              </a:rPr>
              <a:t>（臺北大學犯研所）、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呂宜芳</a:t>
            </a:r>
            <a:r>
              <a:rPr lang="zh-TW" altLang="en-US" sz="2800" dirty="0" smtClean="0">
                <a:cs typeface="Times New Roman" panose="02020603050405020304" pitchFamily="18" charset="0"/>
              </a:rPr>
              <a:t>（美國</a:t>
            </a:r>
            <a:r>
              <a:rPr lang="en-US" altLang="zh-TW" sz="2800" dirty="0" smtClean="0">
                <a:cs typeface="Times New Roman" panose="02020603050405020304" pitchFamily="18" charset="0"/>
              </a:rPr>
              <a:t>George Mason </a:t>
            </a:r>
            <a:r>
              <a:rPr lang="zh-TW" altLang="en-US" sz="2800" dirty="0" smtClean="0">
                <a:cs typeface="Times New Roman" panose="02020603050405020304" pitchFamily="18" charset="0"/>
              </a:rPr>
              <a:t>大學</a:t>
            </a:r>
            <a:r>
              <a:rPr lang="en-US" altLang="zh-TW" sz="2800" dirty="0" smtClean="0">
                <a:cs typeface="Times New Roman" panose="02020603050405020304" pitchFamily="18" charset="0"/>
              </a:rPr>
              <a:t>)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106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（研究期程：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IRB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學術倫理審查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個月，研究執行與撰寫共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個月）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1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本研究問卷母體、母體排除原則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62991"/>
              </p:ext>
            </p:extLst>
          </p:nvPr>
        </p:nvGraphicFramePr>
        <p:xfrm>
          <a:off x="838200" y="2155370"/>
          <a:ext cx="10398032" cy="3884024"/>
        </p:xfrm>
        <a:graphic>
          <a:graphicData uri="http://schemas.openxmlformats.org/drawingml/2006/table">
            <a:tbl>
              <a:tblPr firstRow="1" firstCol="1" bandRow="1"/>
              <a:tblGrid>
                <a:gridCol w="3421241">
                  <a:extLst>
                    <a:ext uri="{9D8B030D-6E8A-4147-A177-3AD203B41FA5}">
                      <a16:colId xmlns:a16="http://schemas.microsoft.com/office/drawing/2014/main" xmlns="" val="3164598367"/>
                    </a:ext>
                  </a:extLst>
                </a:gridCol>
                <a:gridCol w="4098638">
                  <a:extLst>
                    <a:ext uri="{9D8B030D-6E8A-4147-A177-3AD203B41FA5}">
                      <a16:colId xmlns:a16="http://schemas.microsoft.com/office/drawing/2014/main" xmlns="" val="3318031832"/>
                    </a:ext>
                  </a:extLst>
                </a:gridCol>
                <a:gridCol w="1219171">
                  <a:extLst>
                    <a:ext uri="{9D8B030D-6E8A-4147-A177-3AD203B41FA5}">
                      <a16:colId xmlns:a16="http://schemas.microsoft.com/office/drawing/2014/main" xmlns="" val="980063583"/>
                    </a:ext>
                  </a:extLst>
                </a:gridCol>
                <a:gridCol w="1658982">
                  <a:extLst>
                    <a:ext uri="{9D8B030D-6E8A-4147-A177-3AD203B41FA5}">
                      <a16:colId xmlns:a16="http://schemas.microsoft.com/office/drawing/2014/main" xmlns="" val="472596370"/>
                    </a:ext>
                  </a:extLst>
                </a:gridCol>
              </a:tblGrid>
              <a:tr h="240468">
                <a:tc gridSpan="2"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類型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比例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 (%)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262210"/>
                  </a:ext>
                </a:extLst>
              </a:tr>
              <a:tr h="240468">
                <a:tc gridSpan="2"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入獄時間在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96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年以前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105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年以後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396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18.5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1748944"/>
                  </a:ext>
                </a:extLst>
              </a:tr>
              <a:tr h="240468">
                <a:tc rowSpan="5"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入獄時間在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96-105</a:t>
                      </a:r>
                      <a:r>
                        <a:rPr lang="zh-TW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</a:t>
                      </a:r>
                      <a:endParaRPr lang="en-US" altLang="zh-TW" sz="20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殺人未遂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508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23.8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5938445"/>
                  </a:ext>
                </a:extLst>
              </a:tr>
              <a:tr h="2404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外國人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0.5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8328403"/>
                  </a:ext>
                </a:extLst>
              </a:tr>
              <a:tr h="2404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未成年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17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0.8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6040606"/>
                  </a:ext>
                </a:extLst>
              </a:tr>
              <a:tr h="2404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偏鄉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380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17.8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2623349"/>
                  </a:ext>
                </a:extLst>
              </a:tr>
              <a:tr h="4809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2016-2017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年將服刑期滿出獄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0.7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173816"/>
                  </a:ext>
                </a:extLst>
              </a:tr>
              <a:tr h="480936">
                <a:tc rowSpan="2"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母群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殺人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殺害直系血親尊親屬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強姦猥褻殺人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744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11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34.8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2.6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0.5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17740120"/>
                  </a:ext>
                </a:extLst>
              </a:tr>
              <a:tr h="355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納入總數</a:t>
                      </a:r>
                      <a:endParaRPr lang="zh-TW" sz="20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811</a:t>
                      </a:r>
                      <a:endParaRPr lang="zh-TW" sz="20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37.9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0864547"/>
                  </a:ext>
                </a:extLst>
              </a:tr>
              <a:tr h="240468">
                <a:tc gridSpan="2"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總數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2,138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100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1130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1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20720"/>
              </p:ext>
            </p:extLst>
          </p:nvPr>
        </p:nvGraphicFramePr>
        <p:xfrm>
          <a:off x="404950" y="1703750"/>
          <a:ext cx="5486399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2639027">
                  <a:extLst>
                    <a:ext uri="{9D8B030D-6E8A-4147-A177-3AD203B41FA5}">
                      <a16:colId xmlns:a16="http://schemas.microsoft.com/office/drawing/2014/main" xmlns="" val="1985088454"/>
                    </a:ext>
                  </a:extLst>
                </a:gridCol>
                <a:gridCol w="960698">
                  <a:extLst>
                    <a:ext uri="{9D8B030D-6E8A-4147-A177-3AD203B41FA5}">
                      <a16:colId xmlns:a16="http://schemas.microsoft.com/office/drawing/2014/main" xmlns="" val="1064023513"/>
                    </a:ext>
                  </a:extLst>
                </a:gridCol>
                <a:gridCol w="1886674">
                  <a:extLst>
                    <a:ext uri="{9D8B030D-6E8A-4147-A177-3AD203B41FA5}">
                      <a16:colId xmlns:a16="http://schemas.microsoft.com/office/drawing/2014/main" xmlns="" val="2301140911"/>
                    </a:ext>
                  </a:extLst>
                </a:gridCol>
              </a:tblGrid>
              <a:tr h="216213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特徵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人數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百分比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 (%)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120727297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刑期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61498304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無期徒刑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232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28.6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799005412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有期徒刑高於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20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7.9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80256968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有期徒刑介於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10-20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445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54.9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91539459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有期徒刑低於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年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70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8.6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29186421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性別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49634508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男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763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94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02458398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女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48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23555747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入獄時平均年齡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86358288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男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40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歲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80920205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女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39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歲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314666538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受訪時平均年齡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97648091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男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45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歲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18830831"/>
                  </a:ext>
                </a:extLst>
              </a:tr>
              <a:tr h="216213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女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44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歲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61188738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139899"/>
              </p:ext>
            </p:extLst>
          </p:nvPr>
        </p:nvGraphicFramePr>
        <p:xfrm>
          <a:off x="6300651" y="1709329"/>
          <a:ext cx="5053149" cy="4613094"/>
        </p:xfrm>
        <a:graphic>
          <a:graphicData uri="http://schemas.openxmlformats.org/drawingml/2006/table">
            <a:tbl>
              <a:tblPr firstRow="1" firstCol="1" bandRow="1"/>
              <a:tblGrid>
                <a:gridCol w="1673244">
                  <a:extLst>
                    <a:ext uri="{9D8B030D-6E8A-4147-A177-3AD203B41FA5}">
                      <a16:colId xmlns:a16="http://schemas.microsoft.com/office/drawing/2014/main" xmlns="" val="1939157638"/>
                    </a:ext>
                  </a:extLst>
                </a:gridCol>
                <a:gridCol w="1329036">
                  <a:extLst>
                    <a:ext uri="{9D8B030D-6E8A-4147-A177-3AD203B41FA5}">
                      <a16:colId xmlns:a16="http://schemas.microsoft.com/office/drawing/2014/main" xmlns="" val="1654554208"/>
                    </a:ext>
                  </a:extLst>
                </a:gridCol>
                <a:gridCol w="2050869">
                  <a:extLst>
                    <a:ext uri="{9D8B030D-6E8A-4147-A177-3AD203B41FA5}">
                      <a16:colId xmlns:a16="http://schemas.microsoft.com/office/drawing/2014/main" xmlns="" val="1814127122"/>
                    </a:ext>
                  </a:extLst>
                </a:gridCol>
              </a:tblGrid>
              <a:tr h="29134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拘禁監所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人數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百分比（</a:t>
                      </a: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%</a:t>
                      </a: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）</a:t>
                      </a: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50843076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宜蘭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4.3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26628860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臺北監獄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125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15.4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94195708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新竹監獄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3.0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4321938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臺中監獄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136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16.8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737998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雲林監獄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4.2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006458916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嘉義監獄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91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11.2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12846252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臺南監獄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158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19.5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45926851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高雄監獄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119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14.7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56976202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彰化監獄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35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4.3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38149220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臺中分監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0.7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02539168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高雄女監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11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1.4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21293902"/>
                  </a:ext>
                </a:extLst>
              </a:tr>
              <a:tr h="291342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臺中女監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3.1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4679933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indent="15240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桃園女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監</a:t>
                      </a:r>
                      <a:endParaRPr lang="en-US" altLang="zh-TW" sz="2000" kern="10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12</a:t>
                      </a: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1.5</a:t>
                      </a: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35003476"/>
                  </a:ext>
                </a:extLst>
              </a:tr>
              <a:tr h="345894">
                <a:tc>
                  <a:txBody>
                    <a:bodyPr/>
                    <a:lstStyle/>
                    <a:p>
                      <a:pPr marL="0" marR="0" lvl="0" indent="1524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總數</a:t>
                      </a:r>
                      <a:endParaRPr lang="zh-TW" altLang="zh-TW" sz="2000" kern="100" dirty="0" smtClean="0"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811</a:t>
                      </a:r>
                      <a:endParaRPr lang="en-US" sz="20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100</a:t>
                      </a:r>
                      <a:endParaRPr lang="en-US" sz="20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56267" marR="562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542722"/>
                  </a:ext>
                </a:extLst>
              </a:tr>
            </a:tbl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本研究殺人案件母群特徵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8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本研究受訪者分組與樣本數分配（預定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實際樣本數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、問卷拒絕率</a:t>
            </a:r>
            <a:r>
              <a:rPr lang="en-US" altLang="zh-TW" dirty="0" smtClean="0">
                <a:latin typeface="Times New Roman" panose="02020603050405020304" pitchFamily="18" charset="0"/>
                <a:ea typeface="Times New Roman Uni" panose="02020603050405020304" pitchFamily="18" charset="-120"/>
                <a:cs typeface="Times New Roman" panose="02020603050405020304" pitchFamily="18" charset="0"/>
              </a:rPr>
              <a:t>9%</a:t>
            </a:r>
            <a:endParaRPr lang="zh-TW" altLang="en-US" dirty="0">
              <a:latin typeface="Times New Roman" panose="02020603050405020304" pitchFamily="18" charset="0"/>
              <a:ea typeface="Times New Roman Uni" panose="02020603050405020304" pitchFamily="18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584786"/>
              </p:ext>
            </p:extLst>
          </p:nvPr>
        </p:nvGraphicFramePr>
        <p:xfrm>
          <a:off x="472440" y="1825624"/>
          <a:ext cx="11323320" cy="477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4699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訪談與問卷專家效度檢驗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022978"/>
              </p:ext>
            </p:extLst>
          </p:nvPr>
        </p:nvGraphicFramePr>
        <p:xfrm>
          <a:off x="1005841" y="1690688"/>
          <a:ext cx="7445827" cy="3717335"/>
        </p:xfrm>
        <a:graphic>
          <a:graphicData uri="http://schemas.openxmlformats.org/drawingml/2006/table">
            <a:tbl>
              <a:tblPr firstRow="1" firstCol="1" bandRow="1"/>
              <a:tblGrid>
                <a:gridCol w="1183905">
                  <a:extLst>
                    <a:ext uri="{9D8B030D-6E8A-4147-A177-3AD203B41FA5}">
                      <a16:colId xmlns:a16="http://schemas.microsoft.com/office/drawing/2014/main" xmlns="" val="1422472421"/>
                    </a:ext>
                  </a:extLst>
                </a:gridCol>
                <a:gridCol w="2431137">
                  <a:extLst>
                    <a:ext uri="{9D8B030D-6E8A-4147-A177-3AD203B41FA5}">
                      <a16:colId xmlns:a16="http://schemas.microsoft.com/office/drawing/2014/main" xmlns="" val="1608842621"/>
                    </a:ext>
                  </a:extLst>
                </a:gridCol>
                <a:gridCol w="3830785">
                  <a:extLst>
                    <a:ext uri="{9D8B030D-6E8A-4147-A177-3AD203B41FA5}">
                      <a16:colId xmlns:a16="http://schemas.microsoft.com/office/drawing/2014/main" xmlns="" val="1078091641"/>
                    </a:ext>
                  </a:extLst>
                </a:gridCol>
              </a:tblGrid>
              <a:tr h="233555">
                <a:tc>
                  <a:txBody>
                    <a:bodyPr/>
                    <a:lstStyle/>
                    <a:p>
                      <a:pPr indent="-14605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編號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姓名、職稱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服務單位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7241140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曾淑萍副教授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中正大學犯罪防治學系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992956"/>
                  </a:ext>
                </a:extLst>
              </a:tr>
              <a:tr h="246969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2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賴擁連副教授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中央警察大學犯罪防治學系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7732903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3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吳永達主任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法務部司法官學院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94118205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4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蔡宜家助理研究員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法務部司法官學院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9842672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王盛輝主任檢察官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法務部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590751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6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朱念慈科長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法務部保護司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55537958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7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謝正良科長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法務部保護司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8770404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8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林書立研究員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內政部警政署刑事警察局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2544131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9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洪嘉璣科長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衛生福利部心口司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4853850"/>
                  </a:ext>
                </a:extLst>
              </a:tr>
              <a:tr h="23355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黃軍義教授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玄奘大學應用心學系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6012248"/>
                  </a:ext>
                </a:extLst>
              </a:tr>
              <a:tr h="364535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11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廖培珊副研究員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中央研究院社會科學研究中心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6717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6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社會安全網專家座談名單筆畫序（</a:t>
            </a:r>
            <a:r>
              <a:rPr lang="en-US" altLang="zh-TW" dirty="0" smtClean="0"/>
              <a:t>1-2)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624840" y="1973580"/>
          <a:ext cx="11049000" cy="415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4775200"/>
                <a:gridCol w="3683000"/>
              </a:tblGrid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標楷體" pitchFamily="65" charset="-120"/>
                          <a:ea typeface="標楷體" pitchFamily="65" charset="-120"/>
                        </a:rPr>
                        <a:t>姓名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標楷體" pitchFamily="65" charset="-120"/>
                          <a:ea typeface="標楷體" pitchFamily="65" charset="-120"/>
                        </a:rPr>
                        <a:t>職稱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標楷體" pitchFamily="65" charset="-120"/>
                          <a:ea typeface="標楷體" pitchFamily="65" charset="-120"/>
                        </a:rPr>
                        <a:t>領域專長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吳忻穎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新北地檢署檢察官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司法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吳慧菁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臺灣大學社會工作學系教授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精神醫療社工、心理衛生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標楷體" pitchFamily="65" charset="-120"/>
                          <a:ea typeface="標楷體" pitchFamily="65" charset="-120"/>
                        </a:rPr>
                        <a:t>李文章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臺北市警察局刑警大隊長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犯罪偵查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沈勝昂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標楷體" pitchFamily="65" charset="-120"/>
                          <a:ea typeface="標楷體" pitchFamily="65" charset="-120"/>
                        </a:rPr>
                        <a:t>警察大學犯罪防治學系教授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臨床心理、司法心理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林惠珠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臺灣心理衛生社會工作學會理事長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心理衛生、社會工作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林順昌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桃園地方檢察署觀護人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觀護、社區矯正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邱夙儀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新北土城社福中心主任督導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社會工作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邱惟真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臺灣家庭暴力暨性犯罪處遇協會理事長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臨床心理、家庭暴力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標楷體" pitchFamily="65" charset="-120"/>
                          <a:ea typeface="標楷體" pitchFamily="65" charset="-120"/>
                        </a:rPr>
                        <a:t>唐玥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臺北地方法院法官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司法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44450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標楷體" pitchFamily="65" charset="-120"/>
                          <a:ea typeface="標楷體" pitchFamily="65" charset="-120"/>
                        </a:rPr>
                        <a:t>徐錦鋒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標楷體" pitchFamily="65" charset="-120"/>
                          <a:ea typeface="標楷體" pitchFamily="65" charset="-120"/>
                        </a:rPr>
                        <a:t>文化大學社會福利學系副教授</a:t>
                      </a:r>
                      <a:endParaRPr lang="zh-TW" sz="20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標楷體" pitchFamily="65" charset="-120"/>
                          <a:ea typeface="標楷體" pitchFamily="65" charset="-120"/>
                        </a:rPr>
                        <a:t>少年觀護、社會工作</a:t>
                      </a:r>
                      <a:endParaRPr lang="zh-TW" sz="20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社會安全網專家座談名單</a:t>
            </a:r>
            <a:r>
              <a:rPr lang="en-US" altLang="zh-TW" dirty="0" smtClean="0"/>
              <a:t>1-2</a:t>
            </a:r>
            <a:r>
              <a:rPr lang="zh-TW" altLang="en-US" dirty="0" smtClean="0"/>
              <a:t>（續前）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6720" y="1623060"/>
          <a:ext cx="11049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560"/>
                <a:gridCol w="4790440"/>
                <a:gridCol w="3683000"/>
              </a:tblGrid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</a:rPr>
                        <a:t>姓名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</a:rPr>
                        <a:t>職稱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latin typeface="標楷體" pitchFamily="65" charset="-120"/>
                          <a:ea typeface="標楷體" pitchFamily="65" charset="-120"/>
                        </a:rPr>
                        <a:t>領域專長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許恒達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政治大學法律系教授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刑法、刑事政策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許福生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警察大學行政警察學系教授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刑事政策、犯罪學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陳喬琪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馬偕醫院醫師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精神醫療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曾念生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三總精神科醫師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精神醫療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楊坤明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臺北市警察局北投分局偵查隊隊長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犯罪偵查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楊添圍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松德醫院院長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精神醫療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廖士程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臺大精神科醫師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精神醫療、自殺防治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謝如媛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政治大學法律系教授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刑法、刑事政策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謝靜慧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高等法院法官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司法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indent="3175" algn="ctr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顏慕庸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9370">
                        <a:spcAft>
                          <a:spcPts val="0"/>
                        </a:spcAft>
                      </a:pPr>
                      <a:r>
                        <a:rPr lang="zh-TW" sz="2400" kern="0">
                          <a:latin typeface="標楷體" pitchFamily="65" charset="-120"/>
                          <a:ea typeface="標楷體" pitchFamily="65" charset="-120"/>
                        </a:rPr>
                        <a:t>昆明院區毒防中心主任</a:t>
                      </a:r>
                      <a:endParaRPr lang="zh-TW" sz="2400" kern="1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2065"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latin typeface="標楷體" pitchFamily="65" charset="-120"/>
                          <a:ea typeface="標楷體" pitchFamily="65" charset="-120"/>
                        </a:rPr>
                        <a:t>感染控制、毒品防治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835506112"/>
              </p:ext>
            </p:extLst>
          </p:nvPr>
        </p:nvGraphicFramePr>
        <p:xfrm>
          <a:off x="1972491" y="209005"/>
          <a:ext cx="9757955" cy="6489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0339" y="836023"/>
            <a:ext cx="923330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800" dirty="0" smtClean="0"/>
              <a:t>問卷設計架構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1685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訪談大綱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發展史、求學史、工作史、心性史、家庭、鄰里狀況、宗教經驗、個人特質、犯罪行為史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社會支持、交友、親密關係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身體疾病史、精神疾病史、酒精及物質成癮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過去重大成功或失敗經驗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對於本案描述、經法院訴訟與鑑定事項、案發後的感受、對於政府防治政策的看法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家屬對本案的理解、對加害人生活日常之觀察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兩場專家焦點座談討論題綱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社區預防面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司法面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社會安全網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zh-TW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社區預防面（如何篩選潛在個案）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1-1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建置發展網路快篩表：提供一般人使用（如：家人、教師、社區人士、鄉民等）？</a:t>
            </a: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1-2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建置專業量表：提供專業人士使用（如醫療人員、社工師、心理師等）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lang="zh-TW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1-3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如何處理隨後之通報或資源轉介系統，又如何兼顧通報者、當事人保密議題？</a:t>
            </a: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1-4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前述篩選結果，若為人際關係障礙或社會關係極端薄弱（如孤狼式潛在殺人者），如何協助其重建社會關係網？</a:t>
            </a: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</a:rPr>
              <a:t>特別感</a:t>
            </a:r>
            <a:r>
              <a:rPr lang="zh-TW" altLang="en-US" dirty="0">
                <a:latin typeface="標楷體" panose="03000509000000000000" pitchFamily="65" charset="-120"/>
              </a:rPr>
              <a:t>謝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986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特別感謝矯正署及以下監獄之典獄長、副典獄長、調查科、戒護科的配合與協助：</a:t>
            </a:r>
            <a:endParaRPr lang="en-US" altLang="zh-TW" dirty="0" smtClean="0"/>
          </a:p>
          <a:p>
            <a:r>
              <a:rPr lang="zh-TW" altLang="zh-TW" dirty="0" smtClean="0"/>
              <a:t>宜蘭監獄</a:t>
            </a:r>
            <a:endParaRPr lang="en-US" altLang="zh-TW" dirty="0" smtClean="0"/>
          </a:p>
          <a:p>
            <a:r>
              <a:rPr lang="zh-TW" altLang="en-US" dirty="0" smtClean="0"/>
              <a:t>臺</a:t>
            </a:r>
            <a:r>
              <a:rPr lang="zh-TW" altLang="zh-TW" dirty="0" smtClean="0"/>
              <a:t>北監獄</a:t>
            </a:r>
            <a:endParaRPr lang="en-US" altLang="zh-TW" dirty="0" smtClean="0"/>
          </a:p>
          <a:p>
            <a:r>
              <a:rPr lang="zh-TW" altLang="en-US" dirty="0" smtClean="0"/>
              <a:t>臺</a:t>
            </a:r>
            <a:r>
              <a:rPr lang="zh-TW" altLang="zh-TW" dirty="0" smtClean="0"/>
              <a:t>北看守所</a:t>
            </a:r>
            <a:endParaRPr lang="en-US" altLang="zh-TW" dirty="0" smtClean="0"/>
          </a:p>
          <a:p>
            <a:r>
              <a:rPr lang="zh-TW" altLang="zh-TW" dirty="0" smtClean="0"/>
              <a:t>桃園</a:t>
            </a:r>
            <a:r>
              <a:rPr lang="zh-TW" altLang="zh-TW" dirty="0"/>
              <a:t>女子</a:t>
            </a:r>
            <a:r>
              <a:rPr lang="zh-TW" altLang="zh-TW" dirty="0" smtClean="0"/>
              <a:t>監獄</a:t>
            </a:r>
            <a:endParaRPr lang="en-US" altLang="zh-TW" dirty="0" smtClean="0"/>
          </a:p>
          <a:p>
            <a:r>
              <a:rPr lang="zh-TW" altLang="zh-TW" dirty="0" smtClean="0"/>
              <a:t>新竹監獄</a:t>
            </a:r>
            <a:endParaRPr lang="en-US" altLang="zh-TW" dirty="0" smtClean="0"/>
          </a:p>
          <a:p>
            <a:r>
              <a:rPr lang="zh-TW" altLang="zh-TW" dirty="0" smtClean="0"/>
              <a:t>臺</a:t>
            </a:r>
            <a:r>
              <a:rPr lang="zh-TW" altLang="zh-TW" dirty="0"/>
              <a:t>中</a:t>
            </a:r>
            <a:r>
              <a:rPr lang="zh-TW" altLang="zh-TW" dirty="0" smtClean="0"/>
              <a:t>監獄</a:t>
            </a:r>
            <a:endParaRPr lang="zh-TW" altLang="zh-TW" dirty="0"/>
          </a:p>
          <a:p>
            <a:r>
              <a:rPr lang="zh-TW" altLang="zh-TW" dirty="0"/>
              <a:t>臺中女子</a:t>
            </a:r>
            <a:r>
              <a:rPr lang="zh-TW" altLang="zh-TW" dirty="0" smtClean="0"/>
              <a:t>監獄</a:t>
            </a:r>
            <a:endParaRPr lang="zh-TW" altLang="zh-TW" dirty="0"/>
          </a:p>
          <a:p>
            <a:r>
              <a:rPr lang="zh-TW" altLang="en-US" smtClean="0"/>
              <a:t>嘉義監獄</a:t>
            </a:r>
            <a:endParaRPr lang="en-US" altLang="zh-TW" smtClean="0"/>
          </a:p>
          <a:p>
            <a:r>
              <a:rPr lang="zh-TW" altLang="zh-TW" dirty="0" smtClean="0"/>
              <a:t>臺</a:t>
            </a:r>
            <a:r>
              <a:rPr lang="zh-TW" altLang="zh-TW" dirty="0"/>
              <a:t>南</a:t>
            </a:r>
            <a:r>
              <a:rPr lang="zh-TW" altLang="zh-TW" dirty="0" smtClean="0"/>
              <a:t>監獄</a:t>
            </a:r>
            <a:endParaRPr lang="zh-TW" altLang="zh-TW" dirty="0"/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4020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司法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面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2-1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審理程序是否應加速，快速反應？若以例外措施為之，是否需有新的審理機制？量刑與治療處遇措施（保安處分）應如何為之？</a:t>
            </a:r>
          </a:p>
          <a:p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2-2</a:t>
            </a:r>
            <a:r>
              <a:rPr lang="zh-TW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如何控制媒體在案件偵審期間相關報導造成之模仿、恐慌及加、被害人家屬之二度傷害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重要研究發現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5807" y="0"/>
            <a:ext cx="10515600" cy="1325563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發生率 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(n=209)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20595"/>
              </p:ext>
            </p:extLst>
          </p:nvPr>
        </p:nvGraphicFramePr>
        <p:xfrm>
          <a:off x="432683" y="1000760"/>
          <a:ext cx="105156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708">
                  <a:extLst>
                    <a:ext uri="{9D8B030D-6E8A-4147-A177-3AD203B41FA5}">
                      <a16:colId xmlns="" xmlns:a16="http://schemas.microsoft.com/office/drawing/2014/main" val="2347076026"/>
                    </a:ext>
                  </a:extLst>
                </a:gridCol>
                <a:gridCol w="5057692">
                  <a:extLst>
                    <a:ext uri="{9D8B030D-6E8A-4147-A177-3AD203B41FA5}">
                      <a16:colId xmlns="" xmlns:a16="http://schemas.microsoft.com/office/drawing/2014/main" val="2261420197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3192923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題目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答項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人數（百分比）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78020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與被害人關係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完全不認識的人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自己不認識，但聽過名字或綽號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自己認識的人（非家人、男女朋友）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家人／同居人／男女朋友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23.9%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8.6%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37.3%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30.1%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9077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殺人</a:t>
                      </a:r>
                      <a:r>
                        <a:rPr 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動機</a:t>
                      </a:r>
                      <a:endParaRPr lang="en-US" altLang="zh-TW" sz="18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 Uni" panose="02020603050405020304" pitchFamily="18" charset="-12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（</a:t>
                      </a: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可複選）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吵架憤怒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財務糾紛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家暴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性或感情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心情不好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希望入獄或被判死刑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對殺人感到刺激好奇、有趣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活著沒希望、沒意義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想讓社會知道自己的委屈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報復社會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48.3%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22.5%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7.2%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14.8%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8.1%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1.9%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6.2%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2.9%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0.5%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988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殺人組別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 Uni" panose="02020603050405020304" pitchFamily="18" charset="-120"/>
                        </a:rPr>
                        <a:t> </a:t>
                      </a:r>
                      <a:endParaRPr lang="zh-TW" sz="18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 Uni" panose="02020603050405020304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陌生者隨機（殺人動機非屬前述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1-4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項者）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陌生者非隨機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熟識</a:t>
                      </a:r>
                    </a:p>
                    <a:p>
                      <a:pPr indent="19685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4.8%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58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27.8%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37.3%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30.1%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08147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49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深度訪談結果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5655"/>
          </a:xfrm>
        </p:spPr>
        <p:txBody>
          <a:bodyPr>
            <a:normAutofit fontScale="92500" lnSpcReduction="20000"/>
          </a:bodyPr>
          <a:lstStyle/>
          <a:p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符合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本研究典型與非典型無差別人殺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傷人深度訪談的樣本為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份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拒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訪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，完成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符合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典型」隨機殺人，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位符合「非典型」隨機殺人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個案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犯案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地點隨機分佈在臺北、桃園、新竹、苗栗、臺中、臺南等地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案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發生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在戶外，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案案發在公共場所室內，僅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案為居住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處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，多數為白日時間。</a:t>
            </a:r>
            <a:endParaRPr lang="zh-TW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受訪者中，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位拒絕或無法完成心理衡鑑，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位完成大部分測驗，少部分測驗經心理師考量後，選擇未施測。其餘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位均能完成心理衡鑑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位受訪者在審理過程中，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法院未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送精神鑑定，其餘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位經歷審法院鑑定後，僅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位無精神疾病或藥物依賴問題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位受訪者不願意聯絡家屬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已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無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家屬探視，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位家屬拒絕受訪，最後僅有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名家屬完成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訪談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被害人與家屬訪談完成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人，均非前述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案被害人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62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9965" y="0"/>
            <a:ext cx="10972800" cy="73152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cs typeface="Times New Roman" pitchFamily="18" charset="0"/>
              </a:rPr>
              <a:t>各</a:t>
            </a:r>
            <a:r>
              <a:rPr lang="zh-TW" altLang="zh-TW" b="1" dirty="0" smtClean="0">
                <a:solidFill>
                  <a:schemeClr val="tx1"/>
                </a:solidFill>
                <a:latin typeface="標楷體" pitchFamily="65" charset="-120"/>
                <a:cs typeface="Times New Roman" pitchFamily="18" charset="0"/>
              </a:rPr>
              <a:t>國陌生人殺人案比例估計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4482448"/>
              </p:ext>
            </p:extLst>
          </p:nvPr>
        </p:nvGraphicFramePr>
        <p:xfrm>
          <a:off x="245166" y="640650"/>
          <a:ext cx="11946834" cy="6217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19"/>
                <a:gridCol w="1291550"/>
                <a:gridCol w="5166724"/>
                <a:gridCol w="1613911"/>
                <a:gridCol w="3067430"/>
              </a:tblGrid>
              <a:tr h="50292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國家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佔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所有殺人案件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 %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樣本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來源與樣本數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資料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年度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來源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>
                          <a:latin typeface="Times New Roman"/>
                          <a:ea typeface="標楷體"/>
                          <a:cs typeface="Times New Roman"/>
                        </a:rPr>
                        <a:t>美國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12,253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聯邦調查局統計警方登錄既遂</a:t>
                      </a: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案件</a:t>
                      </a: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 （</a:t>
                      </a: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5,572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未破案件）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2013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FBI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2015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美國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21-27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已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知加、被害人關係的殺人案件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1993-2010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Harrell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2012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9540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美國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7.5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殺人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1987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err="1" smtClean="0">
                          <a:latin typeface="Times New Roman"/>
                          <a:ea typeface="標楷體"/>
                          <a:cs typeface="Times New Roman"/>
                        </a:rPr>
                        <a:t>Loftin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</a:t>
                      </a:r>
                      <a:r>
                        <a:rPr lang="en-US" sz="2000" kern="1200" dirty="0" err="1">
                          <a:latin typeface="Times New Roman"/>
                          <a:ea typeface="標楷體"/>
                          <a:cs typeface="Times New Roman"/>
                        </a:rPr>
                        <a:t>Kindley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Norris, &amp; </a:t>
                      </a:r>
                      <a:r>
                        <a:rPr lang="en-US" sz="2000" kern="1200" dirty="0" err="1">
                          <a:latin typeface="Times New Roman"/>
                          <a:ea typeface="標楷體"/>
                          <a:cs typeface="Times New Roman"/>
                        </a:rPr>
                        <a:t>Wiersema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1987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9540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加拿大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30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17.6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1418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件殺人</a:t>
                      </a: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案件</a:t>
                      </a: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108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精神疾病患者的殺人事件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1978-1983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err="1" smtClean="0">
                          <a:latin typeface="Times New Roman"/>
                          <a:ea typeface="標楷體"/>
                          <a:cs typeface="Times New Roman"/>
                        </a:rPr>
                        <a:t>Langevin</a:t>
                      </a: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 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&amp; Handy, 1987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英國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7,265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有罪判決案件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2003-2013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HQIP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2015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54554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英國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30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518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件警方登錄既遂案件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(95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件未破案件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)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2014-2015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Office 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for National Statistics, 2016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台灣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57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813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名在監殺人犯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1998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楊士隆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1999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台灣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32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308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某法院有罪判決案件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1994-1998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侯崇文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，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1999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台灣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49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1,161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名在監殺人犯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2002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謝文彥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2002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台灣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46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5,283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件警方移送既遂與未遂案件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2006-2014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許春金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2015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  <a:tr h="4636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台灣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27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421 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件警方移送既遂與未遂案件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2015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000" kern="12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2000" kern="1200" dirty="0" smtClean="0">
                          <a:latin typeface="Times New Roman"/>
                          <a:ea typeface="標楷體"/>
                          <a:cs typeface="Times New Roman"/>
                        </a:rPr>
                        <a:t>周</a:t>
                      </a:r>
                      <a:r>
                        <a:rPr lang="zh-TW" sz="2000" kern="1200" dirty="0">
                          <a:latin typeface="Times New Roman"/>
                          <a:ea typeface="標楷體"/>
                          <a:cs typeface="Times New Roman"/>
                        </a:rPr>
                        <a:t>愫嫻</a:t>
                      </a:r>
                      <a:r>
                        <a:rPr lang="en-US" sz="2000" kern="1200" dirty="0">
                          <a:latin typeface="Times New Roman"/>
                          <a:ea typeface="標楷體"/>
                          <a:cs typeface="Times New Roman"/>
                        </a:rPr>
                        <a:t>, 2016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0624" y="0"/>
            <a:ext cx="10515600" cy="41410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個案分析（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1-1)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345855"/>
              </p:ext>
            </p:extLst>
          </p:nvPr>
        </p:nvGraphicFramePr>
        <p:xfrm>
          <a:off x="213362" y="839664"/>
          <a:ext cx="11978638" cy="5835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302">
                  <a:extLst>
                    <a:ext uri="{9D8B030D-6E8A-4147-A177-3AD203B41FA5}">
                      <a16:colId xmlns="" xmlns:a16="http://schemas.microsoft.com/office/drawing/2014/main" val="900040578"/>
                    </a:ext>
                  </a:extLst>
                </a:gridCol>
                <a:gridCol w="1353376">
                  <a:extLst>
                    <a:ext uri="{9D8B030D-6E8A-4147-A177-3AD203B41FA5}">
                      <a16:colId xmlns="" xmlns:a16="http://schemas.microsoft.com/office/drawing/2014/main" val="2424429600"/>
                    </a:ext>
                  </a:extLst>
                </a:gridCol>
                <a:gridCol w="982312">
                  <a:extLst>
                    <a:ext uri="{9D8B030D-6E8A-4147-A177-3AD203B41FA5}">
                      <a16:colId xmlns="" xmlns:a16="http://schemas.microsoft.com/office/drawing/2014/main" val="2712603596"/>
                    </a:ext>
                  </a:extLst>
                </a:gridCol>
                <a:gridCol w="1550240">
                  <a:extLst>
                    <a:ext uri="{9D8B030D-6E8A-4147-A177-3AD203B41FA5}">
                      <a16:colId xmlns="" xmlns:a16="http://schemas.microsoft.com/office/drawing/2014/main" val="2560353282"/>
                    </a:ext>
                  </a:extLst>
                </a:gridCol>
                <a:gridCol w="1292206">
                  <a:extLst>
                    <a:ext uri="{9D8B030D-6E8A-4147-A177-3AD203B41FA5}">
                      <a16:colId xmlns="" xmlns:a16="http://schemas.microsoft.com/office/drawing/2014/main" val="3176634780"/>
                    </a:ext>
                  </a:extLst>
                </a:gridCol>
                <a:gridCol w="1314892">
                  <a:extLst>
                    <a:ext uri="{9D8B030D-6E8A-4147-A177-3AD203B41FA5}">
                      <a16:colId xmlns="" xmlns:a16="http://schemas.microsoft.com/office/drawing/2014/main" val="3281772539"/>
                    </a:ext>
                  </a:extLst>
                </a:gridCol>
                <a:gridCol w="1349827">
                  <a:extLst>
                    <a:ext uri="{9D8B030D-6E8A-4147-A177-3AD203B41FA5}">
                      <a16:colId xmlns="" xmlns:a16="http://schemas.microsoft.com/office/drawing/2014/main" val="2844127774"/>
                    </a:ext>
                  </a:extLst>
                </a:gridCol>
                <a:gridCol w="2017454">
                  <a:extLst>
                    <a:ext uri="{9D8B030D-6E8A-4147-A177-3AD203B41FA5}">
                      <a16:colId xmlns="" xmlns:a16="http://schemas.microsoft.com/office/drawing/2014/main" val="1713699205"/>
                    </a:ext>
                  </a:extLst>
                </a:gridCol>
                <a:gridCol w="1429029">
                  <a:extLst>
                    <a:ext uri="{9D8B030D-6E8A-4147-A177-3AD203B41FA5}">
                      <a16:colId xmlns="" xmlns:a16="http://schemas.microsoft.com/office/drawing/2014/main" val="3846178777"/>
                    </a:ext>
                  </a:extLst>
                </a:gridCol>
              </a:tblGrid>
              <a:tr h="50743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編號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犯罪樣態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隨機殺人類型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案發地及場所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刑期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家屬聯繫情況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法院精神鑑定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法院精神鑑定結果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本研究之心理衡鑑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479951680"/>
                  </a:ext>
                </a:extLst>
              </a:tr>
              <a:tr h="50743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O1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吸膠後隨機殺人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北縣巷弄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無家屬探視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反社會性人格違常、強力膠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712491455"/>
                  </a:ext>
                </a:extLst>
              </a:tr>
              <a:tr h="50743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O2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飲料下毒殺害不特定人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中市便利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商店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母親拒訪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875382227"/>
                  </a:ext>
                </a:extLst>
              </a:tr>
              <a:tr h="7611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O3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隨機殺傷計程車司機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北縣計程車內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無家屬探視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其他未分類非器質性精神病症；鎮靜劑依存，現已緩解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2414631159"/>
                  </a:ext>
                </a:extLst>
              </a:tr>
              <a:tr h="7611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O4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隨機找女子強制性交不成殺害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北縣租屋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處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完成訪談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2179369015"/>
                  </a:ext>
                </a:extLst>
              </a:tr>
              <a:tr h="7611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O5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隨機毆殺街友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竹市公園涼亭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完成訪談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(**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選擇性未施測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CASI)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4149432484"/>
                  </a:ext>
                </a:extLst>
              </a:tr>
              <a:tr h="50743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O6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吸膠後隨機放火殺人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臺中街道騎樓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無法聯絡家屬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強力膠濫用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無其他精神疾病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173463663"/>
                  </a:ext>
                </a:extLst>
              </a:tr>
              <a:tr h="7611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O7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開車猛力撞擊前方機車殺人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臺中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道路車道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無法聯絡家屬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毒品依賴、推測有思覺失調症、辨識能力降低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471357906"/>
                  </a:ext>
                </a:extLst>
              </a:tr>
              <a:tr h="7611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O8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酒後對他人住宅縱火殺人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臺中民宅前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無法聯絡家屬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未因精神障礙而對事理減低判斷能力；但可能有智能問題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698226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0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0624" y="0"/>
            <a:ext cx="10515600" cy="414103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個案分析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(1-2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續前）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345855"/>
              </p:ext>
            </p:extLst>
          </p:nvPr>
        </p:nvGraphicFramePr>
        <p:xfrm>
          <a:off x="0" y="656784"/>
          <a:ext cx="12009121" cy="707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056">
                  <a:extLst>
                    <a:ext uri="{9D8B030D-6E8A-4147-A177-3AD203B41FA5}">
                      <a16:colId xmlns="" xmlns:a16="http://schemas.microsoft.com/office/drawing/2014/main" val="900040578"/>
                    </a:ext>
                  </a:extLst>
                </a:gridCol>
                <a:gridCol w="1356820">
                  <a:extLst>
                    <a:ext uri="{9D8B030D-6E8A-4147-A177-3AD203B41FA5}">
                      <a16:colId xmlns="" xmlns:a16="http://schemas.microsoft.com/office/drawing/2014/main" val="2424429600"/>
                    </a:ext>
                  </a:extLst>
                </a:gridCol>
                <a:gridCol w="984812">
                  <a:extLst>
                    <a:ext uri="{9D8B030D-6E8A-4147-A177-3AD203B41FA5}">
                      <a16:colId xmlns="" xmlns:a16="http://schemas.microsoft.com/office/drawing/2014/main" val="2712603596"/>
                    </a:ext>
                  </a:extLst>
                </a:gridCol>
                <a:gridCol w="1554185">
                  <a:extLst>
                    <a:ext uri="{9D8B030D-6E8A-4147-A177-3AD203B41FA5}">
                      <a16:colId xmlns="" xmlns:a16="http://schemas.microsoft.com/office/drawing/2014/main" val="2560353282"/>
                    </a:ext>
                  </a:extLst>
                </a:gridCol>
                <a:gridCol w="1295495">
                  <a:extLst>
                    <a:ext uri="{9D8B030D-6E8A-4147-A177-3AD203B41FA5}">
                      <a16:colId xmlns="" xmlns:a16="http://schemas.microsoft.com/office/drawing/2014/main" val="3176634780"/>
                    </a:ext>
                  </a:extLst>
                </a:gridCol>
                <a:gridCol w="1318238">
                  <a:extLst>
                    <a:ext uri="{9D8B030D-6E8A-4147-A177-3AD203B41FA5}">
                      <a16:colId xmlns="" xmlns:a16="http://schemas.microsoft.com/office/drawing/2014/main" val="3281772539"/>
                    </a:ext>
                  </a:extLst>
                </a:gridCol>
                <a:gridCol w="1353261">
                  <a:extLst>
                    <a:ext uri="{9D8B030D-6E8A-4147-A177-3AD203B41FA5}">
                      <a16:colId xmlns="" xmlns:a16="http://schemas.microsoft.com/office/drawing/2014/main" val="2844127774"/>
                    </a:ext>
                  </a:extLst>
                </a:gridCol>
                <a:gridCol w="2022588">
                  <a:extLst>
                    <a:ext uri="{9D8B030D-6E8A-4147-A177-3AD203B41FA5}">
                      <a16:colId xmlns="" xmlns:a16="http://schemas.microsoft.com/office/drawing/2014/main" val="1713699205"/>
                    </a:ext>
                  </a:extLst>
                </a:gridCol>
                <a:gridCol w="1432666">
                  <a:extLst>
                    <a:ext uri="{9D8B030D-6E8A-4147-A177-3AD203B41FA5}">
                      <a16:colId xmlns="" xmlns:a16="http://schemas.microsoft.com/office/drawing/2014/main" val="3846178777"/>
                    </a:ext>
                  </a:extLst>
                </a:gridCol>
              </a:tblGrid>
              <a:tr h="14834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編號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犯罪樣態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隨機殺人類型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案發地及場所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刑期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家屬聯繫情況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法院精神鑑定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法院精神鑑定結果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本研究之心理衡鑑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479951680"/>
                  </a:ext>
                </a:extLst>
              </a:tr>
              <a:tr h="296682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O9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尾隨路人並殺傷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桃園道路旁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無法聯絡家屬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被害妄想</a:t>
                      </a:r>
                      <a:r>
                        <a:rPr lang="zh-TW" sz="1600" kern="10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TW" altLang="en-US" sz="1600" kern="10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幻</a:t>
                      </a:r>
                      <a:r>
                        <a:rPr lang="zh-TW" sz="1600" kern="10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聽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，兩度鑑定為精神分裂症（過去使用病名）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無法完成測驗：拒絕受測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878391185"/>
                  </a:ext>
                </a:extLst>
              </a:tr>
              <a:tr h="296682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O10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加油站隨機潑灑汽油並點火殺人未遂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苗栗街道機車停車場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個月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無家屬探視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無精神疾病問題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大部分完成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時間不夠，未施測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CPT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WSCT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4125529855"/>
                  </a:ext>
                </a:extLst>
              </a:tr>
              <a:tr h="296682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O11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徒手掐死鄰居兒童未遂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苗栗住處外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個月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無法聯絡家屬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反社會型人格易衝動控制不加、疑似酒癮戒斷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吸毒？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778601065"/>
                  </a:ext>
                </a:extLst>
              </a:tr>
              <a:tr h="148341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O12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姦殺老婦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新竹農地草叢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死刑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無家屬探視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256426648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O13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隨機毆殺街友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新竹公園涼亭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個月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代家屬拒訪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(**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選擇性未施測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CASI)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803543916"/>
                  </a:ext>
                </a:extLst>
              </a:tr>
              <a:tr h="296682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O14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開車隨機撞擊商店店員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臺南商店門口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代家屬拒訪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未鑑定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--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大部分完成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時間不夠，未施測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CASI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KMHQ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2264951677"/>
                  </a:ext>
                </a:extLst>
              </a:tr>
              <a:tr h="890046"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O15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-2032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殺害兒童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典型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臺</a:t>
                      </a:r>
                      <a:r>
                        <a:rPr lang="zh-TW" sz="16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南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室內遊樂場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1143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無期徒刑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代家屬拒訪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有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8890" algn="l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102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年鑑定無精神障礙及憂鬱症；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103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年鑑定符合分裂性人格疾患、部分邊緣性人格疾患，犯罪時可能有重度憂鬱症；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104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年鑑定認為無思覺失調症、甚至可能詐病</a:t>
                      </a:r>
                    </a:p>
                  </a:txBody>
                  <a:tcPr marL="22251" marR="22251" marT="0" marB="0"/>
                </a:tc>
                <a:tc>
                  <a:txBody>
                    <a:bodyPr/>
                    <a:lstStyle/>
                    <a:p>
                      <a:pPr indent="306070"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少部分完成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時間不夠，未施測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CASI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WAIS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CPT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BG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WSCT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KMHQ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，僅完成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AQ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與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EQ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2251" marR="22251" marT="0" marB="0"/>
                </a:tc>
                <a:extLst>
                  <a:ext uri="{0D108BD9-81ED-4DB2-BD59-A6C34878D82A}">
                    <a16:rowId xmlns="" xmlns:a16="http://schemas.microsoft.com/office/drawing/2014/main" val="1277050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0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問卷分析，人格特徵九面項差異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573996"/>
              </p:ext>
            </p:extLst>
          </p:nvPr>
        </p:nvGraphicFramePr>
        <p:xfrm>
          <a:off x="599660" y="1690688"/>
          <a:ext cx="10515600" cy="478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="" xmlns:a16="http://schemas.microsoft.com/office/drawing/2014/main" val="1467040643"/>
                    </a:ext>
                  </a:extLst>
                </a:gridCol>
                <a:gridCol w="1296726">
                  <a:extLst>
                    <a:ext uri="{9D8B030D-6E8A-4147-A177-3AD203B41FA5}">
                      <a16:colId xmlns="" xmlns:a16="http://schemas.microsoft.com/office/drawing/2014/main" val="1064464539"/>
                    </a:ext>
                  </a:extLst>
                </a:gridCol>
                <a:gridCol w="1900362">
                  <a:extLst>
                    <a:ext uri="{9D8B030D-6E8A-4147-A177-3AD203B41FA5}">
                      <a16:colId xmlns="" xmlns:a16="http://schemas.microsoft.com/office/drawing/2014/main" val="3817953118"/>
                    </a:ext>
                  </a:extLst>
                </a:gridCol>
                <a:gridCol w="2449002">
                  <a:extLst>
                    <a:ext uri="{9D8B030D-6E8A-4147-A177-3AD203B41FA5}">
                      <a16:colId xmlns="" xmlns:a16="http://schemas.microsoft.com/office/drawing/2014/main" val="2088392807"/>
                    </a:ext>
                  </a:extLst>
                </a:gridCol>
                <a:gridCol w="2766390">
                  <a:extLst>
                    <a:ext uri="{9D8B030D-6E8A-4147-A177-3AD203B41FA5}">
                      <a16:colId xmlns="" xmlns:a16="http://schemas.microsoft.com/office/drawing/2014/main" val="3681523707"/>
                    </a:ext>
                  </a:extLst>
                </a:gridCol>
              </a:tblGrid>
              <a:tr h="64615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人格特徵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題數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ANOVA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p-value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平均數排序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事後檢定達顯著組別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9853056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反社會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.005**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46972213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自尊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.074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68138847"/>
                  </a:ext>
                </a:extLst>
              </a:tr>
              <a:tr h="64615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同理心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隨、親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隨、熟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05369077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暴力態度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.084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38178794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憤世嫉俗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.227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83839076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憤怒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11243544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孤獨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.022*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94575393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憂鬱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熟、對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20601112"/>
                  </a:ext>
                </a:extLst>
              </a:tr>
              <a:tr h="436751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社交焦慮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8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親、對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熟、對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8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9715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54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五組之同理心平均</a:t>
            </a:r>
            <a:r>
              <a:rPr lang="zh-TW" altLang="zh-TW" dirty="0" smtClean="0"/>
              <a:t>得分</a:t>
            </a:r>
            <a:r>
              <a:rPr lang="zh-TW" altLang="en-US" dirty="0" smtClean="0"/>
              <a:t>，對照與隨機組達顯著差異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905000"/>
            <a:ext cx="6126479" cy="397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61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身心健康、人際關係與社會風險因子題數、顯著檢定、事後檢定結果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090200"/>
              </p:ext>
            </p:extLst>
          </p:nvPr>
        </p:nvGraphicFramePr>
        <p:xfrm>
          <a:off x="745565" y="1693818"/>
          <a:ext cx="9983394" cy="5164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5234">
                  <a:extLst>
                    <a:ext uri="{9D8B030D-6E8A-4147-A177-3AD203B41FA5}">
                      <a16:colId xmlns="" xmlns:a16="http://schemas.microsoft.com/office/drawing/2014/main" val="698365047"/>
                    </a:ext>
                  </a:extLst>
                </a:gridCol>
                <a:gridCol w="812841">
                  <a:extLst>
                    <a:ext uri="{9D8B030D-6E8A-4147-A177-3AD203B41FA5}">
                      <a16:colId xmlns="" xmlns:a16="http://schemas.microsoft.com/office/drawing/2014/main" val="4022671109"/>
                    </a:ext>
                  </a:extLst>
                </a:gridCol>
                <a:gridCol w="1787336">
                  <a:extLst>
                    <a:ext uri="{9D8B030D-6E8A-4147-A177-3AD203B41FA5}">
                      <a16:colId xmlns="" xmlns:a16="http://schemas.microsoft.com/office/drawing/2014/main" val="276582562"/>
                    </a:ext>
                  </a:extLst>
                </a:gridCol>
                <a:gridCol w="2274581">
                  <a:extLst>
                    <a:ext uri="{9D8B030D-6E8A-4147-A177-3AD203B41FA5}">
                      <a16:colId xmlns="" xmlns:a16="http://schemas.microsoft.com/office/drawing/2014/main" val="1514029494"/>
                    </a:ext>
                  </a:extLst>
                </a:gridCol>
                <a:gridCol w="3353402">
                  <a:extLst>
                    <a:ext uri="{9D8B030D-6E8A-4147-A177-3AD203B41FA5}">
                      <a16:colId xmlns="" xmlns:a16="http://schemas.microsoft.com/office/drawing/2014/main" val="764114973"/>
                    </a:ext>
                  </a:extLst>
                </a:gridCol>
              </a:tblGrid>
              <a:tr h="381441"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分類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題數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ANOVA p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平均數排序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HSD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事後檢定達顯著組別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1403787314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親密關係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.004**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隨；對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非；對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281804852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高風險家庭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.021*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4257219030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/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/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Robust p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平均數排序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Games-Howell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事後檢定達顯著組別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124046297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社會疏離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.054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574680594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憂鬱快篩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非；親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熟；親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非；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3786472176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藥酒癮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&lt;.001***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對；熟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對；非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573504159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/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/>
                      <a:endParaRPr lang="zh-TW" sz="16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卡方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值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++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百分比排序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++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事後檢定達顯著組別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17855356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精神病史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.086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82586198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國中學歷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&lt;.021*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熟；對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非；對</a:t>
                      </a:r>
                      <a:r>
                        <a:rPr lang="en-US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64226489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就業狀態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&lt;.642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對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2462518992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少年前科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.01*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1251056106"/>
                  </a:ext>
                </a:extLst>
              </a:tr>
              <a:tr h="380802"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成年前科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.003*</a:t>
                      </a:r>
                      <a:endParaRPr lang="zh-TW" sz="16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隨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熟</a:t>
                      </a: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2760" marR="62760" marT="0" marB="0"/>
                </a:tc>
                <a:tc>
                  <a:txBody>
                    <a:bodyPr/>
                    <a:lstStyle/>
                    <a:p>
                      <a:pPr indent="306070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非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親；熟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zh-TW" sz="16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親</a:t>
                      </a:r>
                    </a:p>
                  </a:txBody>
                  <a:tcPr marL="62760" marR="62760" marT="0" marB="0"/>
                </a:tc>
                <a:extLst>
                  <a:ext uri="{0D108BD9-81ED-4DB2-BD59-A6C34878D82A}">
                    <a16:rowId xmlns="" xmlns:a16="http://schemas.microsoft.com/office/drawing/2014/main" val="160613495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095207" y="-183870"/>
            <a:ext cx="207672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kumimoji="0" lang="en-US" altLang="zh-TW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04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委託研究目的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9860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定義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學理上定位隨機殺人或稱為無差別殺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傷之犯罪屬性，及其與陌生者間犯罪間之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差異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發生率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瞭解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陌生者間與隨機殺人，其犯罪之發生率、容易觸發情境、殺人動機、案件特性及各種可資參考之社會影響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因素 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跨國比較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蒐集日、美與挪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國家，抗制隨機殺人犯罪之「實務做法」及「政策措施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，比較與我國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、背景、因應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對策 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檢討現行對策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家庭、教育、勞動、犯罪人處遇、更生人處遇、精障處遇，以及大眾安全管理系統等面向，系統性檢視政府各相關機構對於類此案件發生，目前所採取之預防對策，是否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得當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提出建議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國內專家、學者意見，以及透過國際文獻分析，以三級預防為架構，綜合提出全面、具體之社會安全對策方案，提供政府作為促進社會安全之政策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9972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五組之親密關係平均得分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840" y="1859281"/>
            <a:ext cx="746759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dirty="0"/>
              <a:t>陌生人隨機殺人者與其他殺人犯中輟率、就業率相似，但殺人者與對照組中輟率有顯著差異</a:t>
            </a:r>
            <a:br>
              <a:rPr lang="zh-TW" altLang="zh-TW" dirty="0"/>
            </a:br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76952" y="2306056"/>
            <a:ext cx="4438095" cy="3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9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/>
              <a:t>陌生人隨機殺人組出身高風險家庭機率顯著高於對照組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5047" y="2306056"/>
            <a:ext cx="4761905" cy="33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035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結論及建議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1480" y="190831"/>
            <a:ext cx="11140440" cy="1645920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隨機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殺人者比對照組有更低的同理心，但與對照組的反社會人格、孤獨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感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相似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不論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那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一種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殺人組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，人格</a:t>
            </a:r>
            <a:r>
              <a:rPr lang="zh-TW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特性中有六項相似（自尊、對暴力態度、憤世嫉俗、憤怒、憂鬱、社交焦慮感），三項顯著相異（陌生人隨機殺人者更高反社會人格、更強烈孤獨感、更低的同理心）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40" y="1691640"/>
            <a:ext cx="7757160" cy="5127407"/>
          </a:xfrm>
        </p:spPr>
      </p:pic>
    </p:spTree>
    <p:extLst>
      <p:ext uri="{BB962C8B-B14F-4D97-AF65-F5344CB8AC3E}">
        <p14:creationId xmlns:p14="http://schemas.microsoft.com/office/powerpoint/2010/main" val="402610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0520" y="280974"/>
            <a:ext cx="11003280" cy="1325563"/>
          </a:xfrm>
        </p:spPr>
        <p:txBody>
          <a:bodyPr>
            <a:noAutofit/>
          </a:bodyPr>
          <a:lstStyle/>
          <a:p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隨機殺人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組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在高風險家庭因子、親密關係、國中中輟率上，與對照組有顯著差異，但在憂鬱快篩表、藥酒癮、少年與成人前科無顯著差異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 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各種殺人犯</a:t>
            </a:r>
            <a:r>
              <a:rPr lang="zh-TW" altLang="en-US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擁有</a:t>
            </a:r>
            <a:r>
              <a:rPr lang="zh-TW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許多共通的社會因子，如親密關係較為淡薄、藥酒成癮性高、中輟率高、出身高風險家庭機率高、少年及成人前科較多等</a:t>
            </a:r>
            <a:endParaRPr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0" y="1707030"/>
            <a:ext cx="9159240" cy="5150970"/>
          </a:xfrm>
        </p:spPr>
      </p:pic>
    </p:spTree>
    <p:extLst>
      <p:ext uri="{BB962C8B-B14F-4D97-AF65-F5344CB8AC3E}">
        <p14:creationId xmlns:p14="http://schemas.microsoft.com/office/powerpoint/2010/main" val="281993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我國現行對策分析結果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483"/>
          </a:xfrm>
        </p:spPr>
        <p:txBody>
          <a:bodyPr>
            <a:normAutofit fontScale="85000" lnSpcReduction="20000"/>
          </a:bodyPr>
          <a:lstStyle/>
          <a:p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機關回覆時間長短的意義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日，委由司法官學院統一發文給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個中央及各縣市業管或專業機關，尋求回覆。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個機關未回覆或回覆無效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所餘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機關，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日內回覆，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個於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日回覆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平均回文期間為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11.2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日（扣除假日，則為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7.2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日）。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回應時間之眾數則為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扣除假日，為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，共有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個機關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日後回覆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機關回覆之因應措施分析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一級預防：教育部、（未回應之社家署、勞動部）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二級預防：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NCC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、警政署、交通部、地方政府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三級預防：地檢署、矯正署、心口司、更生保護會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中央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與地方毫無聯繫，連地方政府各局處的橫向聯繫也不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健全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現今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的政策大體上都鎖定在二級預防方面，且重點都是置於精神疾病患者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身上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更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令人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驚訝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前述二及預防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政策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都趨向於將精神病患排除於正常社會生活</a:t>
            </a:r>
            <a:r>
              <a:rPr lang="zh-TW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</a:t>
            </a:r>
            <a:endParaRPr lang="zh-TW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05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本研究政策建議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針對所有殺人犯罪制定一套整體社會安全網政策為較佳模式</a:t>
            </a:r>
          </a:p>
          <a:p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二、三級預防需求的因應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方式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比一級預防更為迫切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多層次的系統整合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：台北市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模式 （適用幅員小資源多地區）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新北市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模式（適用幅員廣資源少地區）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受案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評估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執行與追蹤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如何解決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系統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整合的本位主義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問題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建議以個案戶籍地為受理單位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設置社會安全團隊執行長一職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司法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系統和行政系統合併的三級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預防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系統整合的實例演練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047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6280" y="228601"/>
            <a:ext cx="10515600" cy="146208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個案在既有七大社會安全網系統中漏接率</a:t>
            </a:r>
            <a:r>
              <a:rPr lang="zh-TW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估計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漏接率：</a:t>
            </a:r>
            <a:r>
              <a:rPr lang="en-US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名受訪者中，完全未曾出現在</a:t>
            </a:r>
            <a:r>
              <a:rPr lang="zh-TW" alt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</a:t>
            </a:r>
            <a:r>
              <a:rPr lang="zh-TW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五種網絡中者約</a:t>
            </a:r>
            <a:r>
              <a:rPr lang="en-US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1.4%</a:t>
            </a:r>
            <a:r>
              <a:rPr lang="zh-TW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（漏接率）</a:t>
            </a:r>
            <a:r>
              <a:rPr lang="zh-TW" alt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再加上自殺通報網絡，漏接率可降低至</a:t>
            </a:r>
            <a:r>
              <a:rPr lang="en-US" altLang="zh-TW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0.8%</a:t>
            </a:r>
            <a:r>
              <a:rPr lang="zh-TW" alt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zh-TW" alt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511543"/>
              </p:ext>
            </p:extLst>
          </p:nvPr>
        </p:nvGraphicFramePr>
        <p:xfrm>
          <a:off x="838200" y="2170705"/>
          <a:ext cx="10253870" cy="4006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6665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研究限制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罪名不等於罪質</a:t>
            </a: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未納入無差別殺人社會矚目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案件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難以評估受訪者「殺人決意點」的記憶重播真實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對照組的人口特性偏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誤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研究結論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尚未測試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真實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社會安全網之效度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03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1040" y="0"/>
            <a:ext cx="10652760" cy="1325563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定義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63625"/>
            <a:ext cx="11079480" cy="315132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日本法務部相關研究僅以</a:t>
            </a:r>
            <a:r>
              <a:rPr lang="zh-TW" altLang="en-US" b="1" dirty="0" smtClean="0">
                <a:latin typeface="Times New Roman" pitchFamily="18" charset="0"/>
                <a:cs typeface="Times New Roman" pitchFamily="18" charset="0"/>
              </a:rPr>
              <a:t>被害人三人以上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的「大量殺傷事件」為主要分析案件（李茂生，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美國將大規模殺人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(mass killing)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TW" altLang="en-US" b="1" dirty="0" smtClean="0">
                <a:latin typeface="Times New Roman" pitchFamily="18" charset="0"/>
                <a:cs typeface="Times New Roman" pitchFamily="18" charset="0"/>
              </a:rPr>
              <a:t>單一地點同時殺害四或四人以上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，且通常嫌犯作案後選擇</a:t>
            </a:r>
            <a:r>
              <a:rPr lang="zh-TW" altLang="en-US" b="1" dirty="0" smtClean="0">
                <a:latin typeface="Times New Roman" pitchFamily="18" charset="0"/>
                <a:cs typeface="Times New Roman" pitchFamily="18" charset="0"/>
              </a:rPr>
              <a:t>自殺或遭警方擊斃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FBI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挪威案件稀少，類似多名被害人殺人事件，被稱為「恐怖攻擊事件」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Petee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1997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）所定義九類殺人之第三類為</a:t>
            </a:r>
            <a:r>
              <a:rPr lang="zh-TW" altLang="en-US" b="1" dirty="0" smtClean="0">
                <a:latin typeface="Times New Roman" pitchFamily="18" charset="0"/>
                <a:cs typeface="Times New Roman" pitchFamily="18" charset="0"/>
              </a:rPr>
              <a:t>隨機選擇被害人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與</a:t>
            </a:r>
            <a:r>
              <a:rPr lang="zh-TW" altLang="en-US" b="1" dirty="0" smtClean="0">
                <a:latin typeface="Times New Roman" pitchFamily="18" charset="0"/>
                <a:cs typeface="Times New Roman" pitchFamily="18" charset="0"/>
              </a:rPr>
              <a:t>案發地，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基於概括性之憤怒仇恨而殺人。此型又分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亞型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1)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刻意選定特定團體或類型的被害人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, (2)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真正的隨機選擇地點、被害對象。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70560" y="4180344"/>
            <a:ext cx="1092708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本研究認為「無差別殺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傷人」一詞，較「隨機殺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傷人」案件更為適當，因在表面上隨機的人、時、地的犯罪條件下，仍可能存有犯罪人內在主觀的邏輯或條理。且對象未必為陌生人，亦可能為隨機選取之認識者或家人。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典型無差別殺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傷人案件定義可為：「非因情財仇性等動機，不選擇被害人，或犯罪的時、地之殺人案件」。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非典型的無差別殺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傷人案件則可定義為：「因情財仇性等動機，但未選擇特定被害人，也不選擇犯罪時、地的殺人案件。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34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謝謝聆聽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762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日本法務省關於無差別殺人之研究報告（</a:t>
            </a:r>
            <a:r>
              <a:rPr lang="en-US" altLang="zh-TW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zh-TW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）</a:t>
            </a:r>
            <a:endParaRPr lang="zh-TW" alt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0" y="1066800"/>
          <a:ext cx="12192000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9857" y="1"/>
            <a:ext cx="10814957" cy="979714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美國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FBI(2015)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建議的大規模暴力事件預防政策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506185" y="1061357"/>
          <a:ext cx="10831286" cy="5421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FBI(2015)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建議緊急事件管理之專業團隊具體需要完成的項目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建立緊急事件管理之專業團隊（主要成員：警政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、勞政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社政、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校園行政與校安人員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人事機關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司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法、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社區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精神醫療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建立風險訊息或行為的明確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定義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與清單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需有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多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重通報風險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管道</a:t>
            </a:r>
          </a:p>
          <a:p>
            <a:pPr lvl="0"/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鼓勵公民與社區自主採行有助於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社會安全與相互尊重的行為</a:t>
            </a:r>
          </a:p>
          <a:p>
            <a:pPr lvl="0"/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風險分級後的各該管理機關及課責</a:t>
            </a:r>
            <a:endParaRPr lang="zh-TW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跨組織或機關之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協調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會議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7586" y="5124"/>
            <a:ext cx="11914414" cy="778647"/>
          </a:xfrm>
        </p:spPr>
        <p:txBody>
          <a:bodyPr/>
          <a:lstStyle/>
          <a:p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挪威、日本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、美國、我國</a:t>
            </a:r>
            <a:r>
              <a:rPr lang="zh-TW" altLang="en-US" dirty="0">
                <a:latin typeface="Times New Roman" pitchFamily="18" charset="0"/>
                <a:cs typeface="Times New Roman" pitchFamily="18" charset="0"/>
              </a:rPr>
              <a:t>政策的文獻與比較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00851"/>
              </p:ext>
            </p:extLst>
          </p:nvPr>
        </p:nvGraphicFramePr>
        <p:xfrm>
          <a:off x="277586" y="691766"/>
          <a:ext cx="11464944" cy="581987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38790">
                  <a:extLst>
                    <a:ext uri="{9D8B030D-6E8A-4147-A177-3AD203B41FA5}">
                      <a16:colId xmlns:a16="http://schemas.microsoft.com/office/drawing/2014/main" xmlns="" val="3871020363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xmlns="" val="3818352578"/>
                    </a:ext>
                  </a:extLst>
                </a:gridCol>
                <a:gridCol w="3494314">
                  <a:extLst>
                    <a:ext uri="{9D8B030D-6E8A-4147-A177-3AD203B41FA5}">
                      <a16:colId xmlns:a16="http://schemas.microsoft.com/office/drawing/2014/main" xmlns="" val="3400707310"/>
                    </a:ext>
                  </a:extLst>
                </a:gridCol>
                <a:gridCol w="1744542"/>
                <a:gridCol w="2797088">
                  <a:extLst>
                    <a:ext uri="{9D8B030D-6E8A-4147-A177-3AD203B41FA5}">
                      <a16:colId xmlns:a16="http://schemas.microsoft.com/office/drawing/2014/main" xmlns="" val="992757719"/>
                    </a:ext>
                  </a:extLst>
                </a:gridCol>
              </a:tblGrid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國家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挪威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(2012)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日本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(2013)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美國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FBI(2015)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臺灣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(2016)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5924163"/>
                  </a:ext>
                </a:extLst>
              </a:tr>
              <a:tr h="42089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國家（行政、立法）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領導、訊息交換、危險犯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1103070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司法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再犯預防、風險評估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yes</a:t>
                      </a:r>
                      <a:endParaRPr lang="zh-TW" altLang="en-US" sz="16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監控毒品犯、更生就業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5832466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警政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領導、動員、資源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Yes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通報、反應、見警率、偵辦、協助執行精神衛生法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0403178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醫療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照護被害人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再犯評估、精神疾病與暴力傾向防治、精神健康資訊普及、資源可親近性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Yes</a:t>
                      </a:r>
                      <a:endParaRPr lang="zh-TW" altLang="en-US" sz="16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毒品戒治、精神病人</a:t>
                      </a:r>
                    </a:p>
                    <a:p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6408900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緊急應變機制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00" dirty="0" smtClean="0"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地方與中央作業系統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建立社區緊急事件管理團隊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地方應變機制、高風險者通報機制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8659676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學校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Yes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實施家庭教育、毒品教育、落實家庭政策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6660993"/>
                  </a:ext>
                </a:extLst>
              </a:tr>
              <a:tr h="470037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情報資訊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資訊溝通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動態收集與交換風險訊息與個人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7057970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社政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建置民眾社區關切事件通報系統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再犯評估、辨識與輔導自殺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精神病人、自殺防治、創造社會流動機會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Yes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強化就業、輔導高風險家庭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6290741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媒體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媒體自律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9277939"/>
                  </a:ext>
                </a:extLst>
              </a:tr>
              <a:tr h="395639">
                <a:tc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社區</a:t>
                      </a:r>
                      <a:endParaRPr lang="zh-TW" altLang="en-US" sz="1600" b="1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強化社會連結、創造歸屬感、提升大眾警覺、通報事件、關懷他人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鼓勵通報、提升正向行為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--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5255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8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多重設計研究方法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問卷調查</a:t>
            </a:r>
            <a:endParaRPr lang="en-US" altLang="zh-TW" dirty="0" smtClean="0"/>
          </a:p>
          <a:p>
            <a:r>
              <a:rPr lang="zh-TW" altLang="en-US" dirty="0" smtClean="0"/>
              <a:t>受刑人深度訪談、法院精神鑑定書、家屬訪談、被害人或其家屬訪談、分析</a:t>
            </a:r>
            <a:endParaRPr lang="en-US" altLang="zh-TW" dirty="0" smtClean="0"/>
          </a:p>
          <a:p>
            <a:r>
              <a:rPr lang="zh-TW" altLang="en-US" dirty="0" smtClean="0"/>
              <a:t>焦點團體座談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4684</Words>
  <Application>Microsoft Office PowerPoint</Application>
  <PresentationFormat>自訂</PresentationFormat>
  <Paragraphs>973</Paragraphs>
  <Slides>40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40</vt:i4>
      </vt:variant>
    </vt:vector>
  </HeadingPairs>
  <TitlesOfParts>
    <vt:vector size="41" baseType="lpstr">
      <vt:lpstr>Office 佈景主題</vt:lpstr>
      <vt:lpstr>陌生者間（含隨機殺人）之犯罪特性與防治對策研究</vt:lpstr>
      <vt:lpstr>特別感謝</vt:lpstr>
      <vt:lpstr>委託研究目的</vt:lpstr>
      <vt:lpstr>定義</vt:lpstr>
      <vt:lpstr>日本法務省關於無差別殺人之研究報告（2013）</vt:lpstr>
      <vt:lpstr>美國FBI(2015)建議的大規模暴力事件預防政策</vt:lpstr>
      <vt:lpstr>FBI(2015)建議緊急事件管理之專業團隊具體需要完成的項目</vt:lpstr>
      <vt:lpstr>挪威、日本、美國、我國政策的文獻與比較</vt:lpstr>
      <vt:lpstr>多重設計研究方法</vt:lpstr>
      <vt:lpstr>本研究問卷母體、母體排除原則</vt:lpstr>
      <vt:lpstr>本研究殺人案件母群特徵</vt:lpstr>
      <vt:lpstr>本研究受訪者分組與樣本數分配（預定/實際樣本數）、問卷拒絕率9%</vt:lpstr>
      <vt:lpstr>訪談與問卷專家效度檢驗</vt:lpstr>
      <vt:lpstr>社會安全網專家座談名單筆畫序（1-2)</vt:lpstr>
      <vt:lpstr>社會安全網專家座談名單1-2（續前）</vt:lpstr>
      <vt:lpstr>PowerPoint 簡報</vt:lpstr>
      <vt:lpstr>訪談大綱</vt:lpstr>
      <vt:lpstr>兩場專家焦點座談討論題綱</vt:lpstr>
      <vt:lpstr>社區預防面（如何篩選潛在個案）</vt:lpstr>
      <vt:lpstr>司法面</vt:lpstr>
      <vt:lpstr>重要研究發現</vt:lpstr>
      <vt:lpstr>發生率 (n=209)</vt:lpstr>
      <vt:lpstr>深度訪談結果</vt:lpstr>
      <vt:lpstr>各國陌生人殺人案比例估計</vt:lpstr>
      <vt:lpstr>15個案分析（1-1)</vt:lpstr>
      <vt:lpstr>15個案分析(1-2續前）</vt:lpstr>
      <vt:lpstr>問卷分析，人格特徵九面項差異</vt:lpstr>
      <vt:lpstr>五組之同理心平均得分，對照與隨機組達顯著差異</vt:lpstr>
      <vt:lpstr>身心健康、人際關係與社會風險因子題數、顯著檢定、事後檢定結果</vt:lpstr>
      <vt:lpstr>五組之親密關係平均得分</vt:lpstr>
      <vt:lpstr>陌生人隨機殺人者與其他殺人犯中輟率、就業率相似，但殺人者與對照組中輟率有顯著差異 </vt:lpstr>
      <vt:lpstr>陌生人隨機殺人組出身高風險家庭機率顯著高於對照組</vt:lpstr>
      <vt:lpstr>結論及建議</vt:lpstr>
      <vt:lpstr>1.隨機殺人者比對照組有更低的同理心，但與對照組的反社會人格、孤獨感相似 2.不論那一種殺人組，人格特性中有六項相似（自尊、對暴力態度、憤世嫉俗、憤怒、憂鬱、社交焦慮感），三項顯著相異（陌生人隨機殺人者更高反社會人格、更強烈孤獨感、更低的同理心）</vt:lpstr>
      <vt:lpstr>1.隨機殺人組在高風險家庭因子、親密關係、國中中輟率上，與對照組有顯著差異，但在憂鬱快篩表、藥酒癮、少年與成人前科無顯著差異。 2. 各種殺人犯，擁有許多共通的社會因子，如親密關係較為淡薄、藥酒成癮性高、中輟率高、出身高風險家庭機率高、少年及成人前科較多等</vt:lpstr>
      <vt:lpstr>我國現行對策分析結果</vt:lpstr>
      <vt:lpstr>本研究政策建議</vt:lpstr>
      <vt:lpstr>5個案在既有七大社會安全網系統中漏接率估計漏接率：15名受訪者中，完全未曾出現在前五種網絡中者約1.4%（漏接率），再加上自殺通報網絡，漏接率可降低至0.8% </vt:lpstr>
      <vt:lpstr>研究限制</vt:lpstr>
      <vt:lpstr>謝謝聆聽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陌生者間（含隨機殺人）之犯罪特性與防治對策研究</dc:title>
  <dc:creator>NTPU-User</dc:creator>
  <cp:lastModifiedBy>吳雨潔</cp:lastModifiedBy>
  <cp:revision>44</cp:revision>
  <dcterms:created xsi:type="dcterms:W3CDTF">2017-10-16T04:36:34Z</dcterms:created>
  <dcterms:modified xsi:type="dcterms:W3CDTF">2017-12-11T09:36:52Z</dcterms:modified>
</cp:coreProperties>
</file>